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</p:sldMasterIdLst>
  <p:notesMasterIdLst>
    <p:notesMasterId r:id="rId21"/>
  </p:notesMasterIdLst>
  <p:handoutMasterIdLst>
    <p:handoutMasterId r:id="rId22"/>
  </p:handoutMasterIdLst>
  <p:sldIdLst>
    <p:sldId id="2147483633" r:id="rId2"/>
    <p:sldId id="404" r:id="rId3"/>
    <p:sldId id="269" r:id="rId4"/>
    <p:sldId id="257" r:id="rId5"/>
    <p:sldId id="260" r:id="rId6"/>
    <p:sldId id="2147483265" r:id="rId7"/>
    <p:sldId id="258" r:id="rId8"/>
    <p:sldId id="2142533525" r:id="rId9"/>
    <p:sldId id="2147472152" r:id="rId10"/>
    <p:sldId id="261" r:id="rId11"/>
    <p:sldId id="262" r:id="rId12"/>
    <p:sldId id="2147483569" r:id="rId13"/>
    <p:sldId id="264" r:id="rId14"/>
    <p:sldId id="2147482321" r:id="rId15"/>
    <p:sldId id="263" r:id="rId16"/>
    <p:sldId id="266" r:id="rId17"/>
    <p:sldId id="2147483635" r:id="rId18"/>
    <p:sldId id="267" r:id="rId19"/>
    <p:sldId id="268" r:id="rId20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240C83-B322-10D6-062F-819233246F17}" name="Diana Stanciulescu" initials="DS" userId="S::diana.stanciulescu@ro.ibm.com::8457c4d8-b183-4fb8-9506-2337bdfae6b8" providerId="AD"/>
  <p188:author id="{76F59990-4873-B19C-3D26-1A4B44B2C361}" name="Henry Quach" initials="HQ" userId="S::hlquach@us.ibm.com::39eb0d8b-82ad-40a6-babb-6cfa0453197f" providerId="AD"/>
  <p188:author id="{471F5894-9527-7E5F-AE6F-3881B44FA2B8}" name="Gabriel Barbu" initials="" userId="S::gabriel.barbu@ibm.com::3d0c1c4c-23d9-4258-9226-f99453c1293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5E0"/>
    <a:srgbClr val="64419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569CB-7791-A54C-8521-804094194DAB}" v="2553" dt="2025-06-27T19:34:13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59"/>
    <p:restoredTop sz="89032"/>
  </p:normalViewPr>
  <p:slideViewPr>
    <p:cSldViewPr snapToGrid="0">
      <p:cViewPr varScale="1">
        <p:scale>
          <a:sx n="63" d="100"/>
          <a:sy n="63" d="100"/>
        </p:scale>
        <p:origin x="2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7" d="100"/>
          <a:sy n="167" d="100"/>
        </p:scale>
        <p:origin x="66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Leach" userId="S::ann.leach@ibm.com::de5d95f6-d00d-4009-a8c3-c632332f7681" providerId="AD" clId="Web-{FBEE2E27-9AC1-54D0-950B-9345F83B9772}"/>
    <pc:docChg chg="modSld">
      <pc:chgData name="Ann Leach" userId="S::ann.leach@ibm.com::de5d95f6-d00d-4009-a8c3-c632332f7681" providerId="AD" clId="Web-{FBEE2E27-9AC1-54D0-950B-9345F83B9772}" dt="2025-06-25T18:28:30.682" v="336" actId="1076"/>
      <pc:docMkLst>
        <pc:docMk/>
      </pc:docMkLst>
      <pc:sldChg chg="addSp modSp">
        <pc:chgData name="Ann Leach" userId="S::ann.leach@ibm.com::de5d95f6-d00d-4009-a8c3-c632332f7681" providerId="AD" clId="Web-{FBEE2E27-9AC1-54D0-950B-9345F83B9772}" dt="2025-06-25T18:28:30.682" v="336" actId="1076"/>
        <pc:sldMkLst>
          <pc:docMk/>
          <pc:sldMk cId="1797054973" sldId="422"/>
        </pc:sldMkLst>
      </pc:sldChg>
      <pc:sldChg chg="addSp modSp">
        <pc:chgData name="Ann Leach" userId="S::ann.leach@ibm.com::de5d95f6-d00d-4009-a8c3-c632332f7681" providerId="AD" clId="Web-{FBEE2E27-9AC1-54D0-950B-9345F83B9772}" dt="2025-06-25T18:27:44.103" v="283" actId="20577"/>
        <pc:sldMkLst>
          <pc:docMk/>
          <pc:sldMk cId="1404687391" sldId="514"/>
        </pc:sldMkLst>
      </pc:sldChg>
      <pc:sldChg chg="addSp">
        <pc:chgData name="Ann Leach" userId="S::ann.leach@ibm.com::de5d95f6-d00d-4009-a8c3-c632332f7681" providerId="AD" clId="Web-{FBEE2E27-9AC1-54D0-950B-9345F83B9772}" dt="2025-06-25T18:26:46.946" v="210"/>
        <pc:sldMkLst>
          <pc:docMk/>
          <pc:sldMk cId="231828425" sldId="2147483546"/>
        </pc:sldMkLst>
      </pc:sldChg>
      <pc:sldChg chg="addSp">
        <pc:chgData name="Ann Leach" userId="S::ann.leach@ibm.com::de5d95f6-d00d-4009-a8c3-c632332f7681" providerId="AD" clId="Web-{FBEE2E27-9AC1-54D0-950B-9345F83B9772}" dt="2025-06-25T18:26:48.962" v="211"/>
        <pc:sldMkLst>
          <pc:docMk/>
          <pc:sldMk cId="2982161684" sldId="2147483580"/>
        </pc:sldMkLst>
      </pc:sldChg>
      <pc:sldChg chg="addSp">
        <pc:chgData name="Ann Leach" userId="S::ann.leach@ibm.com::de5d95f6-d00d-4009-a8c3-c632332f7681" providerId="AD" clId="Web-{FBEE2E27-9AC1-54D0-950B-9345F83B9772}" dt="2025-06-25T18:26:43.821" v="209"/>
        <pc:sldMkLst>
          <pc:docMk/>
          <pc:sldMk cId="3499299073" sldId="2147483581"/>
        </pc:sldMkLst>
      </pc:sldChg>
      <pc:sldChg chg="addSp modSp">
        <pc:chgData name="Ann Leach" userId="S::ann.leach@ibm.com::de5d95f6-d00d-4009-a8c3-c632332f7681" providerId="AD" clId="Web-{FBEE2E27-9AC1-54D0-950B-9345F83B9772}" dt="2025-06-25T18:23:38.258" v="51"/>
        <pc:sldMkLst>
          <pc:docMk/>
          <pc:sldMk cId="2964952113" sldId="2147483610"/>
        </pc:sldMkLst>
      </pc:sldChg>
      <pc:sldChg chg="addSp modSp">
        <pc:chgData name="Ann Leach" userId="S::ann.leach@ibm.com::de5d95f6-d00d-4009-a8c3-c632332f7681" providerId="AD" clId="Web-{FBEE2E27-9AC1-54D0-950B-9345F83B9772}" dt="2025-06-25T18:25:17.883" v="143" actId="20577"/>
        <pc:sldMkLst>
          <pc:docMk/>
          <pc:sldMk cId="2984696095" sldId="2147483625"/>
        </pc:sldMkLst>
      </pc:sldChg>
    </pc:docChg>
  </pc:docChgLst>
  <pc:docChgLst>
    <pc:chgData name="Henry Quach" userId="S::hlquach@us.ibm.com::39eb0d8b-82ad-40a6-babb-6cfa0453197f" providerId="AD" clId="Web-{38BFD79C-0439-ED10-032B-BDA983144C74}"/>
    <pc:docChg chg="sldOrd">
      <pc:chgData name="Henry Quach" userId="S::hlquach@us.ibm.com::39eb0d8b-82ad-40a6-babb-6cfa0453197f" providerId="AD" clId="Web-{38BFD79C-0439-ED10-032B-BDA983144C74}" dt="2025-06-24T16:32:41.897" v="4"/>
      <pc:docMkLst>
        <pc:docMk/>
      </pc:docMkLst>
      <pc:sldChg chg="ord">
        <pc:chgData name="Henry Quach" userId="S::hlquach@us.ibm.com::39eb0d8b-82ad-40a6-babb-6cfa0453197f" providerId="AD" clId="Web-{38BFD79C-0439-ED10-032B-BDA983144C74}" dt="2025-06-24T16:32:41.897" v="4"/>
        <pc:sldMkLst>
          <pc:docMk/>
          <pc:sldMk cId="763636679" sldId="259"/>
        </pc:sldMkLst>
      </pc:sldChg>
      <pc:sldChg chg="ord">
        <pc:chgData name="Henry Quach" userId="S::hlquach@us.ibm.com::39eb0d8b-82ad-40a6-babb-6cfa0453197f" providerId="AD" clId="Web-{38BFD79C-0439-ED10-032B-BDA983144C74}" dt="2025-06-24T16:14:24.753" v="0"/>
        <pc:sldMkLst>
          <pc:docMk/>
          <pc:sldMk cId="2882899541" sldId="2142533525"/>
        </pc:sldMkLst>
      </pc:sldChg>
      <pc:sldChg chg="ord">
        <pc:chgData name="Henry Quach" userId="S::hlquach@us.ibm.com::39eb0d8b-82ad-40a6-babb-6cfa0453197f" providerId="AD" clId="Web-{38BFD79C-0439-ED10-032B-BDA983144C74}" dt="2025-06-24T16:24:48.862" v="1"/>
        <pc:sldMkLst>
          <pc:docMk/>
          <pc:sldMk cId="1670076001" sldId="2147374635"/>
        </pc:sldMkLst>
      </pc:sldChg>
      <pc:sldChg chg="ord">
        <pc:chgData name="Henry Quach" userId="S::hlquach@us.ibm.com::39eb0d8b-82ad-40a6-babb-6cfa0453197f" providerId="AD" clId="Web-{38BFD79C-0439-ED10-032B-BDA983144C74}" dt="2025-06-24T16:32:37.584" v="3"/>
        <pc:sldMkLst>
          <pc:docMk/>
          <pc:sldMk cId="1477066583" sldId="2147483608"/>
        </pc:sldMkLst>
      </pc:sldChg>
      <pc:sldChg chg="ord">
        <pc:chgData name="Henry Quach" userId="S::hlquach@us.ibm.com::39eb0d8b-82ad-40a6-babb-6cfa0453197f" providerId="AD" clId="Web-{38BFD79C-0439-ED10-032B-BDA983144C74}" dt="2025-06-24T16:30:18.105" v="2"/>
        <pc:sldMkLst>
          <pc:docMk/>
          <pc:sldMk cId="2929597744" sldId="2147483621"/>
        </pc:sldMkLst>
      </pc:sldChg>
    </pc:docChg>
  </pc:docChgLst>
  <pc:docChgLst>
    <pc:chgData name="Taylor Segell" userId="558b7aca-9a64-4356-8c03-0294f7a0fe95" providerId="ADAL" clId="{13B569CB-7791-A54C-8521-804094194DAB}"/>
    <pc:docChg chg="undo redo custSel addSld delSld modSld sldOrd addSection delSection modSection">
      <pc:chgData name="Taylor Segell" userId="558b7aca-9a64-4356-8c03-0294f7a0fe95" providerId="ADAL" clId="{13B569CB-7791-A54C-8521-804094194DAB}" dt="2025-06-27T19:36:05.331" v="10421" actId="242"/>
      <pc:docMkLst>
        <pc:docMk/>
      </pc:docMkLst>
      <pc:sldChg chg="addSp delSp modSp add mod modNotes">
        <pc:chgData name="Taylor Segell" userId="558b7aca-9a64-4356-8c03-0294f7a0fe95" providerId="ADAL" clId="{13B569CB-7791-A54C-8521-804094194DAB}" dt="2025-06-27T19:30:06.248" v="10389"/>
        <pc:sldMkLst>
          <pc:docMk/>
          <pc:sldMk cId="1734374039" sldId="256"/>
        </pc:sldMkLst>
        <pc:spChg chg="mod">
          <ac:chgData name="Taylor Segell" userId="558b7aca-9a64-4356-8c03-0294f7a0fe95" providerId="ADAL" clId="{13B569CB-7791-A54C-8521-804094194DAB}" dt="2025-06-27T19:25:19.779" v="10272" actId="20577"/>
          <ac:spMkLst>
            <pc:docMk/>
            <pc:sldMk cId="1734374039" sldId="256"/>
            <ac:spMk id="3" creationId="{954B859B-6C7D-8EF0-2B84-B5666D385B5E}"/>
          </ac:spMkLst>
        </pc:spChg>
        <pc:spChg chg="mod">
          <ac:chgData name="Taylor Segell" userId="558b7aca-9a64-4356-8c03-0294f7a0fe95" providerId="ADAL" clId="{13B569CB-7791-A54C-8521-804094194DAB}" dt="2025-06-27T19:27:36.387" v="10330" actId="20577"/>
          <ac:spMkLst>
            <pc:docMk/>
            <pc:sldMk cId="1734374039" sldId="256"/>
            <ac:spMk id="6" creationId="{A31E47B9-61A5-3784-0D72-ED7E62C2214F}"/>
          </ac:spMkLst>
        </pc:spChg>
        <pc:spChg chg="mod">
          <ac:chgData name="Taylor Segell" userId="558b7aca-9a64-4356-8c03-0294f7a0fe95" providerId="ADAL" clId="{13B569CB-7791-A54C-8521-804094194DAB}" dt="2025-06-27T19:29:28.833" v="10383" actId="20577"/>
          <ac:spMkLst>
            <pc:docMk/>
            <pc:sldMk cId="1734374039" sldId="256"/>
            <ac:spMk id="8" creationId="{B36AE67A-8F29-0E41-5B8B-D10FF78E4255}"/>
          </ac:spMkLst>
        </pc:spChg>
        <pc:spChg chg="mod">
          <ac:chgData name="Taylor Segell" userId="558b7aca-9a64-4356-8c03-0294f7a0fe95" providerId="ADAL" clId="{13B569CB-7791-A54C-8521-804094194DAB}" dt="2025-06-27T19:29:14.748" v="10381" actId="20577"/>
          <ac:spMkLst>
            <pc:docMk/>
            <pc:sldMk cId="1734374039" sldId="256"/>
            <ac:spMk id="15" creationId="{59505934-1459-ACA2-7D4A-9EEE2714FB02}"/>
          </ac:spMkLst>
        </pc:spChg>
        <pc:spChg chg="mod">
          <ac:chgData name="Taylor Segell" userId="558b7aca-9a64-4356-8c03-0294f7a0fe95" providerId="ADAL" clId="{13B569CB-7791-A54C-8521-804094194DAB}" dt="2025-06-27T19:29:01.769" v="10374" actId="20577"/>
          <ac:spMkLst>
            <pc:docMk/>
            <pc:sldMk cId="1734374039" sldId="256"/>
            <ac:spMk id="18" creationId="{1AA8AD3E-3F57-CF4F-3718-57C985726216}"/>
          </ac:spMkLst>
        </pc:spChg>
        <pc:spChg chg="mod">
          <ac:chgData name="Taylor Segell" userId="558b7aca-9a64-4356-8c03-0294f7a0fe95" providerId="ADAL" clId="{13B569CB-7791-A54C-8521-804094194DAB}" dt="2025-06-27T19:28:37.326" v="10349"/>
          <ac:spMkLst>
            <pc:docMk/>
            <pc:sldMk cId="1734374039" sldId="256"/>
            <ac:spMk id="20" creationId="{5DC56199-40E3-5B86-3EB9-273C4DC7803B}"/>
          </ac:spMkLst>
        </pc:spChg>
        <pc:spChg chg="mod">
          <ac:chgData name="Taylor Segell" userId="558b7aca-9a64-4356-8c03-0294f7a0fe95" providerId="ADAL" clId="{13B569CB-7791-A54C-8521-804094194DAB}" dt="2025-06-27T19:28:29.889" v="10348"/>
          <ac:spMkLst>
            <pc:docMk/>
            <pc:sldMk cId="1734374039" sldId="256"/>
            <ac:spMk id="22" creationId="{7F185A89-3AB2-3EF6-257C-160BE8A0A5E8}"/>
          </ac:spMkLst>
        </pc:spChg>
        <pc:spChg chg="mod">
          <ac:chgData name="Taylor Segell" userId="558b7aca-9a64-4356-8c03-0294f7a0fe95" providerId="ADAL" clId="{13B569CB-7791-A54C-8521-804094194DAB}" dt="2025-06-27T19:28:16.111" v="10347" actId="20577"/>
          <ac:spMkLst>
            <pc:docMk/>
            <pc:sldMk cId="1734374039" sldId="256"/>
            <ac:spMk id="26" creationId="{8EAD6F07-66F2-C1BC-0EC7-FE5B1A7D01A6}"/>
          </ac:spMkLst>
        </pc:spChg>
        <pc:picChg chg="add mod">
          <ac:chgData name="Taylor Segell" userId="558b7aca-9a64-4356-8c03-0294f7a0fe95" providerId="ADAL" clId="{13B569CB-7791-A54C-8521-804094194DAB}" dt="2025-06-27T19:29:49.458" v="10388" actId="1076"/>
          <ac:picMkLst>
            <pc:docMk/>
            <pc:sldMk cId="1734374039" sldId="256"/>
            <ac:picMk id="4" creationId="{FC83EDDC-9B8B-C211-5BEE-B3A3B09850A0}"/>
          </ac:picMkLst>
        </pc:picChg>
        <pc:picChg chg="del">
          <ac:chgData name="Taylor Segell" userId="558b7aca-9a64-4356-8c03-0294f7a0fe95" providerId="ADAL" clId="{13B569CB-7791-A54C-8521-804094194DAB}" dt="2025-06-27T19:29:40.592" v="10384" actId="478"/>
          <ac:picMkLst>
            <pc:docMk/>
            <pc:sldMk cId="1734374039" sldId="256"/>
            <ac:picMk id="11" creationId="{BE85A2A6-3E5D-79C7-2FC3-B3AC0AFD319F}"/>
          </ac:picMkLst>
        </pc:picChg>
      </pc:sldChg>
      <pc:sldChg chg="modSp add del mod">
        <pc:chgData name="Taylor Segell" userId="558b7aca-9a64-4356-8c03-0294f7a0fe95" providerId="ADAL" clId="{13B569CB-7791-A54C-8521-804094194DAB}" dt="2025-06-23T18:17:40.793" v="1631" actId="2696"/>
        <pc:sldMkLst>
          <pc:docMk/>
          <pc:sldMk cId="3934199055" sldId="257"/>
        </pc:sldMkLst>
      </pc:sldChg>
      <pc:sldChg chg="modSp add mod modNotes modNotesTx">
        <pc:chgData name="Taylor Segell" userId="558b7aca-9a64-4356-8c03-0294f7a0fe95" providerId="ADAL" clId="{13B569CB-7791-A54C-8521-804094194DAB}" dt="2025-06-24T14:36:10.644" v="5611" actId="20577"/>
        <pc:sldMkLst>
          <pc:docMk/>
          <pc:sldMk cId="763636679" sldId="259"/>
        </pc:sldMkLst>
        <pc:spChg chg="mod">
          <ac:chgData name="Taylor Segell" userId="558b7aca-9a64-4356-8c03-0294f7a0fe95" providerId="ADAL" clId="{13B569CB-7791-A54C-8521-804094194DAB}" dt="2025-06-23T18:06:38.881" v="1514"/>
          <ac:spMkLst>
            <pc:docMk/>
            <pc:sldMk cId="763636679" sldId="259"/>
            <ac:spMk id="2" creationId="{FAAD7B4D-D498-2AA5-1695-8CDAAAF9B265}"/>
          </ac:spMkLst>
        </pc:spChg>
      </pc:sldChg>
      <pc:sldChg chg="modSp add del mod">
        <pc:chgData name="Taylor Segell" userId="558b7aca-9a64-4356-8c03-0294f7a0fe95" providerId="ADAL" clId="{13B569CB-7791-A54C-8521-804094194DAB}" dt="2025-06-23T17:02:43.004" v="638" actId="2696"/>
        <pc:sldMkLst>
          <pc:docMk/>
          <pc:sldMk cId="3065238191" sldId="260"/>
        </pc:sldMkLst>
      </pc:sldChg>
      <pc:sldChg chg="modSp add mod modNotes modNotesTx">
        <pc:chgData name="Taylor Segell" userId="558b7aca-9a64-4356-8c03-0294f7a0fe95" providerId="ADAL" clId="{13B569CB-7791-A54C-8521-804094194DAB}" dt="2025-06-24T14:33:37.228" v="5570" actId="20577"/>
        <pc:sldMkLst>
          <pc:docMk/>
          <pc:sldMk cId="3219269410" sldId="265"/>
        </pc:sldMkLst>
        <pc:spChg chg="mod">
          <ac:chgData name="Taylor Segell" userId="558b7aca-9a64-4356-8c03-0294f7a0fe95" providerId="ADAL" clId="{13B569CB-7791-A54C-8521-804094194DAB}" dt="2025-06-23T18:07:06.578" v="1523"/>
          <ac:spMkLst>
            <pc:docMk/>
            <pc:sldMk cId="3219269410" sldId="265"/>
            <ac:spMk id="2" creationId="{5E313BC9-7CF4-3B25-3C47-1A9E0FF8F467}"/>
          </ac:spMkLst>
        </pc:spChg>
      </pc:sldChg>
      <pc:sldChg chg="modSp add del mod ord addAnim delAnim modAnim modNotes modNotesTx">
        <pc:chgData name="Taylor Segell" userId="558b7aca-9a64-4356-8c03-0294f7a0fe95" providerId="ADAL" clId="{13B569CB-7791-A54C-8521-804094194DAB}" dt="2025-06-25T19:39:16.675" v="7851" actId="2696"/>
        <pc:sldMkLst>
          <pc:docMk/>
          <pc:sldMk cId="1416977278" sldId="271"/>
        </pc:sldMkLst>
      </pc:sldChg>
      <pc:sldChg chg="addSp delSp modSp add del mod modClrScheme chgLayout">
        <pc:chgData name="Taylor Segell" userId="558b7aca-9a64-4356-8c03-0294f7a0fe95" providerId="ADAL" clId="{13B569CB-7791-A54C-8521-804094194DAB}" dt="2025-06-23T17:17:49.325" v="939" actId="2696"/>
        <pc:sldMkLst>
          <pc:docMk/>
          <pc:sldMk cId="577904245" sldId="274"/>
        </pc:sldMkLst>
      </pc:sldChg>
      <pc:sldChg chg="delSp add del mod">
        <pc:chgData name="Taylor Segell" userId="558b7aca-9a64-4356-8c03-0294f7a0fe95" providerId="ADAL" clId="{13B569CB-7791-A54C-8521-804094194DAB}" dt="2025-06-23T20:01:10.646" v="3645" actId="2696"/>
        <pc:sldMkLst>
          <pc:docMk/>
          <pc:sldMk cId="2568710653" sldId="274"/>
        </pc:sldMkLst>
      </pc:sldChg>
      <pc:sldChg chg="delSp add del mod">
        <pc:chgData name="Taylor Segell" userId="558b7aca-9a64-4356-8c03-0294f7a0fe95" providerId="ADAL" clId="{13B569CB-7791-A54C-8521-804094194DAB}" dt="2025-06-23T18:25:00.465" v="1672" actId="2696"/>
        <pc:sldMkLst>
          <pc:docMk/>
          <pc:sldMk cId="3045903242" sldId="275"/>
        </pc:sldMkLst>
      </pc:sldChg>
      <pc:sldChg chg="modSp add mod modNotes modNotesTx">
        <pc:chgData name="Taylor Segell" userId="558b7aca-9a64-4356-8c03-0294f7a0fe95" providerId="ADAL" clId="{13B569CB-7791-A54C-8521-804094194DAB}" dt="2025-06-24T14:36:20.885" v="5614" actId="20577"/>
        <pc:sldMkLst>
          <pc:docMk/>
          <pc:sldMk cId="2043112433" sldId="279"/>
        </pc:sldMkLst>
        <pc:spChg chg="mod">
          <ac:chgData name="Taylor Segell" userId="558b7aca-9a64-4356-8c03-0294f7a0fe95" providerId="ADAL" clId="{13B569CB-7791-A54C-8521-804094194DAB}" dt="2025-06-23T18:06:18.467" v="1509" actId="404"/>
          <ac:spMkLst>
            <pc:docMk/>
            <pc:sldMk cId="2043112433" sldId="279"/>
            <ac:spMk id="2" creationId="{FC05178E-0424-038A-D866-0F2D4841EA39}"/>
          </ac:spMkLst>
        </pc:spChg>
      </pc:sldChg>
      <pc:sldChg chg="modSp add mod modNotes modNotesTx">
        <pc:chgData name="Taylor Segell" userId="558b7aca-9a64-4356-8c03-0294f7a0fe95" providerId="ADAL" clId="{13B569CB-7791-A54C-8521-804094194DAB}" dt="2025-06-25T15:59:45.638" v="7163" actId="20577"/>
        <pc:sldMkLst>
          <pc:docMk/>
          <pc:sldMk cId="41590361" sldId="286"/>
        </pc:sldMkLst>
        <pc:spChg chg="mod">
          <ac:chgData name="Taylor Segell" userId="558b7aca-9a64-4356-8c03-0294f7a0fe95" providerId="ADAL" clId="{13B569CB-7791-A54C-8521-804094194DAB}" dt="2025-06-25T15:58:50.837" v="7156" actId="20577"/>
          <ac:spMkLst>
            <pc:docMk/>
            <pc:sldMk cId="41590361" sldId="286"/>
            <ac:spMk id="48" creationId="{6B37C2DE-0AE7-6F6E-1160-0A798C786C8D}"/>
          </ac:spMkLst>
        </pc:spChg>
        <pc:spChg chg="mod">
          <ac:chgData name="Taylor Segell" userId="558b7aca-9a64-4356-8c03-0294f7a0fe95" providerId="ADAL" clId="{13B569CB-7791-A54C-8521-804094194DAB}" dt="2025-06-24T18:55:40.042" v="6870" actId="20577"/>
          <ac:spMkLst>
            <pc:docMk/>
            <pc:sldMk cId="41590361" sldId="286"/>
            <ac:spMk id="343" creationId="{A72E4515-C934-1875-F273-B5352D13E564}"/>
          </ac:spMkLst>
        </pc:spChg>
      </pc:sldChg>
      <pc:sldChg chg="addSp delSp modSp add del mod modClrScheme chgLayout">
        <pc:chgData name="Taylor Segell" userId="558b7aca-9a64-4356-8c03-0294f7a0fe95" providerId="ADAL" clId="{13B569CB-7791-A54C-8521-804094194DAB}" dt="2025-06-23T19:39:51.442" v="3311" actId="2696"/>
        <pc:sldMkLst>
          <pc:docMk/>
          <pc:sldMk cId="2780114040" sldId="295"/>
        </pc:sldMkLst>
      </pc:sldChg>
      <pc:sldChg chg="delSp modSp add del mod">
        <pc:chgData name="Taylor Segell" userId="558b7aca-9a64-4356-8c03-0294f7a0fe95" providerId="ADAL" clId="{13B569CB-7791-A54C-8521-804094194DAB}" dt="2025-06-23T19:41:42.207" v="3327" actId="2696"/>
        <pc:sldMkLst>
          <pc:docMk/>
          <pc:sldMk cId="0" sldId="303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688874805" sldId="399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233157347" sldId="402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489156826" sldId="404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484813651" sldId="405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609196393" sldId="406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1666256043" sldId="407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305756176" sldId="408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1869589846" sldId="410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37056092" sldId="413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1418150523" sldId="414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1930068963" sldId="415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006677375" sldId="417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522746743" sldId="421"/>
        </pc:sldMkLst>
      </pc:sldChg>
      <pc:sldChg chg="addSp delSp modSp add del mod ord modClrScheme chgLayout modNotes">
        <pc:chgData name="Taylor Segell" userId="558b7aca-9a64-4356-8c03-0294f7a0fe95" providerId="ADAL" clId="{13B569CB-7791-A54C-8521-804094194DAB}" dt="2025-06-25T19:43:17.926" v="7892" actId="478"/>
        <pc:sldMkLst>
          <pc:docMk/>
          <pc:sldMk cId="1797054973" sldId="422"/>
        </pc:sldMkLst>
        <pc:spChg chg="add mod ord">
          <ac:chgData name="Taylor Segell" userId="558b7aca-9a64-4356-8c03-0294f7a0fe95" providerId="ADAL" clId="{13B569CB-7791-A54C-8521-804094194DAB}" dt="2025-06-23T19:35:38.635" v="3233" actId="404"/>
          <ac:spMkLst>
            <pc:docMk/>
            <pc:sldMk cId="1797054973" sldId="422"/>
            <ac:spMk id="12" creationId="{DAB57828-29A7-FE97-46BA-D98AB107FAF2}"/>
          </ac:spMkLst>
        </pc:spChg>
        <pc:spChg chg="add mod">
          <ac:chgData name="Taylor Segell" userId="558b7aca-9a64-4356-8c03-0294f7a0fe95" providerId="ADAL" clId="{13B569CB-7791-A54C-8521-804094194DAB}" dt="2025-06-23T19:41:06.194" v="3322" actId="207"/>
          <ac:spMkLst>
            <pc:docMk/>
            <pc:sldMk cId="1797054973" sldId="422"/>
            <ac:spMk id="13" creationId="{76654C39-9139-B98D-5409-1A7D86A78ED5}"/>
          </ac:spMkLst>
        </pc:spChg>
        <pc:spChg chg="add mod">
          <ac:chgData name="Taylor Segell" userId="558b7aca-9a64-4356-8c03-0294f7a0fe95" providerId="ADAL" clId="{13B569CB-7791-A54C-8521-804094194DAB}" dt="2025-06-23T19:34:30.541" v="3209" actId="21"/>
          <ac:spMkLst>
            <pc:docMk/>
            <pc:sldMk cId="1797054973" sldId="422"/>
            <ac:spMk id="14" creationId="{5C85A99A-9111-B6A3-3EB2-E27F6FE51B80}"/>
          </ac:spMkLst>
        </pc:spChg>
        <pc:spChg chg="add mod">
          <ac:chgData name="Taylor Segell" userId="558b7aca-9a64-4356-8c03-0294f7a0fe95" providerId="ADAL" clId="{13B569CB-7791-A54C-8521-804094194DAB}" dt="2025-06-23T19:38:29.224" v="3285" actId="20577"/>
          <ac:spMkLst>
            <pc:docMk/>
            <pc:sldMk cId="1797054973" sldId="422"/>
            <ac:spMk id="15" creationId="{B8388F97-3370-82BE-8FDE-5C2DB05DC272}"/>
          </ac:spMkLst>
        </pc:spChg>
        <pc:spChg chg="add mod">
          <ac:chgData name="Taylor Segell" userId="558b7aca-9a64-4356-8c03-0294f7a0fe95" providerId="ADAL" clId="{13B569CB-7791-A54C-8521-804094194DAB}" dt="2025-06-23T19:38:19.691" v="3274" actId="20577"/>
          <ac:spMkLst>
            <pc:docMk/>
            <pc:sldMk cId="1797054973" sldId="422"/>
            <ac:spMk id="16" creationId="{983ACF4E-2F93-FF7E-BD41-0CA36F307CCA}"/>
          </ac:spMkLst>
        </pc:spChg>
        <pc:spChg chg="add mod">
          <ac:chgData name="Taylor Segell" userId="558b7aca-9a64-4356-8c03-0294f7a0fe95" providerId="ADAL" clId="{13B569CB-7791-A54C-8521-804094194DAB}" dt="2025-06-23T19:36:55.785" v="3252" actId="20577"/>
          <ac:spMkLst>
            <pc:docMk/>
            <pc:sldMk cId="1797054973" sldId="422"/>
            <ac:spMk id="17" creationId="{F7029DFF-1ACE-C6EF-B9EA-25E7541A4209}"/>
          </ac:spMkLst>
        </pc:spChg>
        <pc:spChg chg="add mod">
          <ac:chgData name="Taylor Segell" userId="558b7aca-9a64-4356-8c03-0294f7a0fe95" providerId="ADAL" clId="{13B569CB-7791-A54C-8521-804094194DAB}" dt="2025-06-23T19:39:12.065" v="3310" actId="20577"/>
          <ac:spMkLst>
            <pc:docMk/>
            <pc:sldMk cId="1797054973" sldId="422"/>
            <ac:spMk id="19" creationId="{37BB4769-B6FE-2F25-2DF2-653CC8638A4C}"/>
          </ac:spMkLst>
        </pc:spChg>
        <pc:spChg chg="add mod">
          <ac:chgData name="Taylor Segell" userId="558b7aca-9a64-4356-8c03-0294f7a0fe95" providerId="ADAL" clId="{13B569CB-7791-A54C-8521-804094194DAB}" dt="2025-06-23T19:38:41.329" v="3300" actId="20577"/>
          <ac:spMkLst>
            <pc:docMk/>
            <pc:sldMk cId="1797054973" sldId="422"/>
            <ac:spMk id="20" creationId="{633BFAF0-BE60-A4D9-6A89-F0DB77FFE31B}"/>
          </ac:spMkLst>
        </pc:spChg>
        <pc:spChg chg="add mod">
          <ac:chgData name="Taylor Segell" userId="558b7aca-9a64-4356-8c03-0294f7a0fe95" providerId="ADAL" clId="{13B569CB-7791-A54C-8521-804094194DAB}" dt="2025-06-23T19:38:55.572" v="3306" actId="20577"/>
          <ac:spMkLst>
            <pc:docMk/>
            <pc:sldMk cId="1797054973" sldId="422"/>
            <ac:spMk id="22" creationId="{DD191D7D-C754-976D-427C-7A994D01592D}"/>
          </ac:spMkLst>
        </pc:spChg>
        <pc:picChg chg="add mod">
          <ac:chgData name="Taylor Segell" userId="558b7aca-9a64-4356-8c03-0294f7a0fe95" providerId="ADAL" clId="{13B569CB-7791-A54C-8521-804094194DAB}" dt="2025-06-23T19:35:03.218" v="3221" actId="1076"/>
          <ac:picMkLst>
            <pc:docMk/>
            <pc:sldMk cId="1797054973" sldId="422"/>
            <ac:picMk id="23" creationId="{73D32395-2809-4215-1A59-5031CE6A77E5}"/>
          </ac:picMkLst>
        </pc:picChg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440815371" sldId="422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637661025" sldId="425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449065901" sldId="426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689290787" sldId="427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182962064" sldId="428"/>
        </pc:sldMkLst>
      </pc:sldChg>
      <pc:sldChg chg="addSp delSp modSp add del mod">
        <pc:chgData name="Taylor Segell" userId="558b7aca-9a64-4356-8c03-0294f7a0fe95" providerId="ADAL" clId="{13B569CB-7791-A54C-8521-804094194DAB}" dt="2025-06-24T15:16:27.406" v="6137" actId="2696"/>
        <pc:sldMkLst>
          <pc:docMk/>
          <pc:sldMk cId="3576300952" sldId="437"/>
        </pc:sldMkLst>
      </pc:sldChg>
      <pc:sldChg chg="del">
        <pc:chgData name="Taylor Segell" userId="558b7aca-9a64-4356-8c03-0294f7a0fe95" providerId="ADAL" clId="{13B569CB-7791-A54C-8521-804094194DAB}" dt="2025-06-23T18:54:44.194" v="2257" actId="2696"/>
        <pc:sldMkLst>
          <pc:docMk/>
          <pc:sldMk cId="2018185256" sldId="439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635803670" sldId="441"/>
        </pc:sldMkLst>
      </pc:sldChg>
      <pc:sldChg chg="del">
        <pc:chgData name="Taylor Segell" userId="558b7aca-9a64-4356-8c03-0294f7a0fe95" providerId="ADAL" clId="{13B569CB-7791-A54C-8521-804094194DAB}" dt="2025-06-23T18:54:44.197" v="2258" actId="2696"/>
        <pc:sldMkLst>
          <pc:docMk/>
          <pc:sldMk cId="2618992988" sldId="456"/>
        </pc:sldMkLst>
      </pc:sldChg>
      <pc:sldChg chg="addSp delSp modSp add del mod modNotes">
        <pc:chgData name="Taylor Segell" userId="558b7aca-9a64-4356-8c03-0294f7a0fe95" providerId="ADAL" clId="{13B569CB-7791-A54C-8521-804094194DAB}" dt="2025-06-24T15:16:29.774" v="6138" actId="2696"/>
        <pc:sldMkLst>
          <pc:docMk/>
          <pc:sldMk cId="1165019447" sldId="469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579239392" sldId="470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587418844" sldId="475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095677848" sldId="482"/>
        </pc:sldMkLst>
      </pc:sldChg>
      <pc:sldChg chg="del">
        <pc:chgData name="Taylor Segell" userId="558b7aca-9a64-4356-8c03-0294f7a0fe95" providerId="ADAL" clId="{13B569CB-7791-A54C-8521-804094194DAB}" dt="2025-06-23T18:54:44.169" v="2255" actId="2696"/>
        <pc:sldMkLst>
          <pc:docMk/>
          <pc:sldMk cId="625018600" sldId="495"/>
        </pc:sldMkLst>
      </pc:sldChg>
      <pc:sldChg chg="del">
        <pc:chgData name="Taylor Segell" userId="558b7aca-9a64-4356-8c03-0294f7a0fe95" providerId="ADAL" clId="{13B569CB-7791-A54C-8521-804094194DAB}" dt="2025-06-23T18:54:44.204" v="2262" actId="2696"/>
        <pc:sldMkLst>
          <pc:docMk/>
          <pc:sldMk cId="1320033009" sldId="497"/>
        </pc:sldMkLst>
      </pc:sldChg>
      <pc:sldChg chg="del">
        <pc:chgData name="Taylor Segell" userId="558b7aca-9a64-4356-8c03-0294f7a0fe95" providerId="ADAL" clId="{13B569CB-7791-A54C-8521-804094194DAB}" dt="2025-06-23T18:54:44.198" v="2259" actId="2696"/>
        <pc:sldMkLst>
          <pc:docMk/>
          <pc:sldMk cId="4187697882" sldId="499"/>
        </pc:sldMkLst>
      </pc:sldChg>
      <pc:sldChg chg="del">
        <pc:chgData name="Taylor Segell" userId="558b7aca-9a64-4356-8c03-0294f7a0fe95" providerId="ADAL" clId="{13B569CB-7791-A54C-8521-804094194DAB}" dt="2025-06-23T18:54:44.200" v="2260" actId="2696"/>
        <pc:sldMkLst>
          <pc:docMk/>
          <pc:sldMk cId="2691392250" sldId="500"/>
        </pc:sldMkLst>
      </pc:sldChg>
      <pc:sldChg chg="del">
        <pc:chgData name="Taylor Segell" userId="558b7aca-9a64-4356-8c03-0294f7a0fe95" providerId="ADAL" clId="{13B569CB-7791-A54C-8521-804094194DAB}" dt="2025-06-23T18:54:44.193" v="2256" actId="2696"/>
        <pc:sldMkLst>
          <pc:docMk/>
          <pc:sldMk cId="2047631442" sldId="501"/>
        </pc:sldMkLst>
      </pc:sldChg>
      <pc:sldChg chg="addSp delSp modSp add mod">
        <pc:chgData name="Taylor Segell" userId="558b7aca-9a64-4356-8c03-0294f7a0fe95" providerId="ADAL" clId="{13B569CB-7791-A54C-8521-804094194DAB}" dt="2025-06-25T19:42:58.057" v="7891" actId="1076"/>
        <pc:sldMkLst>
          <pc:docMk/>
          <pc:sldMk cId="1404687391" sldId="514"/>
        </pc:sldMkLst>
        <pc:spChg chg="add mod">
          <ac:chgData name="Taylor Segell" userId="558b7aca-9a64-4356-8c03-0294f7a0fe95" providerId="ADAL" clId="{13B569CB-7791-A54C-8521-804094194DAB}" dt="2025-06-25T19:42:26.763" v="7890" actId="1076"/>
          <ac:spMkLst>
            <pc:docMk/>
            <pc:sldMk cId="1404687391" sldId="514"/>
            <ac:spMk id="6" creationId="{85981DC5-05B4-356C-B080-5A26C056F2BD}"/>
          </ac:spMkLst>
        </pc:spChg>
        <pc:spChg chg="mod">
          <ac:chgData name="Taylor Segell" userId="558b7aca-9a64-4356-8c03-0294f7a0fe95" providerId="ADAL" clId="{13B569CB-7791-A54C-8521-804094194DAB}" dt="2025-06-25T19:42:58.057" v="7891" actId="1076"/>
          <ac:spMkLst>
            <pc:docMk/>
            <pc:sldMk cId="1404687391" sldId="514"/>
            <ac:spMk id="23" creationId="{8AAC096D-429C-2CF2-D140-3F4F2DB2C90B}"/>
          </ac:spMkLst>
        </pc:spChg>
        <pc:spChg chg="mod">
          <ac:chgData name="Taylor Segell" userId="558b7aca-9a64-4356-8c03-0294f7a0fe95" providerId="ADAL" clId="{13B569CB-7791-A54C-8521-804094194DAB}" dt="2025-06-25T19:42:58.057" v="7891" actId="1076"/>
          <ac:spMkLst>
            <pc:docMk/>
            <pc:sldMk cId="1404687391" sldId="514"/>
            <ac:spMk id="28" creationId="{3C968335-F903-160C-E91F-C460F23DF90F}"/>
          </ac:spMkLst>
        </pc:spChg>
        <pc:spChg chg="mod">
          <ac:chgData name="Taylor Segell" userId="558b7aca-9a64-4356-8c03-0294f7a0fe95" providerId="ADAL" clId="{13B569CB-7791-A54C-8521-804094194DAB}" dt="2025-06-25T19:42:58.057" v="7891" actId="1076"/>
          <ac:spMkLst>
            <pc:docMk/>
            <pc:sldMk cId="1404687391" sldId="514"/>
            <ac:spMk id="29" creationId="{A89019ED-824B-7DFD-FDA3-A15FACD481D1}"/>
          </ac:spMkLst>
        </pc:spChg>
        <pc:spChg chg="mod">
          <ac:chgData name="Taylor Segell" userId="558b7aca-9a64-4356-8c03-0294f7a0fe95" providerId="ADAL" clId="{13B569CB-7791-A54C-8521-804094194DAB}" dt="2025-06-25T19:42:58.057" v="7891" actId="1076"/>
          <ac:spMkLst>
            <pc:docMk/>
            <pc:sldMk cId="1404687391" sldId="514"/>
            <ac:spMk id="33" creationId="{6C3B2B3B-3151-B497-C4FA-D640AEE8E71A}"/>
          </ac:spMkLst>
        </pc:spChg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826977624" sldId="516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897903996" sldId="535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173538584" sldId="540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407899758" sldId="542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1301720149" sldId="544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1030588281" sldId="545"/>
        </pc:sldMkLst>
      </pc:sldChg>
      <pc:sldChg chg="addSp delSp modSp add mod modNotes modNotesTx">
        <pc:chgData name="Taylor Segell" userId="558b7aca-9a64-4356-8c03-0294f7a0fe95" providerId="ADAL" clId="{13B569CB-7791-A54C-8521-804094194DAB}" dt="2025-06-23T16:12:25.472" v="199" actId="20577"/>
        <pc:sldMkLst>
          <pc:docMk/>
          <pc:sldMk cId="2882899541" sldId="2142533525"/>
        </pc:sldMkLst>
        <pc:spChg chg="mod">
          <ac:chgData name="Taylor Segell" userId="558b7aca-9a64-4356-8c03-0294f7a0fe95" providerId="ADAL" clId="{13B569CB-7791-A54C-8521-804094194DAB}" dt="2025-06-23T16:11:11.587" v="153" actId="1076"/>
          <ac:spMkLst>
            <pc:docMk/>
            <pc:sldMk cId="2882899541" sldId="2142533525"/>
            <ac:spMk id="24" creationId="{60F3C450-BC8A-9158-B49B-D545C7D99297}"/>
          </ac:spMkLst>
        </pc:spChg>
        <pc:spChg chg="mod">
          <ac:chgData name="Taylor Segell" userId="558b7aca-9a64-4356-8c03-0294f7a0fe95" providerId="ADAL" clId="{13B569CB-7791-A54C-8521-804094194DAB}" dt="2025-06-23T16:11:23.162" v="163" actId="20577"/>
          <ac:spMkLst>
            <pc:docMk/>
            <pc:sldMk cId="2882899541" sldId="2142533525"/>
            <ac:spMk id="26" creationId="{13DA3648-72FD-6292-5F0D-8538C11A6022}"/>
          </ac:spMkLst>
        </pc:spChg>
        <pc:picChg chg="add mod">
          <ac:chgData name="Taylor Segell" userId="558b7aca-9a64-4356-8c03-0294f7a0fe95" providerId="ADAL" clId="{13B569CB-7791-A54C-8521-804094194DAB}" dt="2025-06-23T16:11:10.115" v="152"/>
          <ac:picMkLst>
            <pc:docMk/>
            <pc:sldMk cId="2882899541" sldId="2142533525"/>
            <ac:picMk id="4" creationId="{5762B9DB-C571-A7BB-7AF6-B9E0E2E216B8}"/>
          </ac:picMkLst>
        </pc:picChg>
      </pc:sldChg>
      <pc:sldChg chg="addSp delSp modSp add del mod setBg modClrScheme chgLayout">
        <pc:chgData name="Taylor Segell" userId="558b7aca-9a64-4356-8c03-0294f7a0fe95" providerId="ADAL" clId="{13B569CB-7791-A54C-8521-804094194DAB}" dt="2025-06-23T19:42:03.869" v="3328" actId="2696"/>
        <pc:sldMkLst>
          <pc:docMk/>
          <pc:sldMk cId="2595199997" sldId="2142534029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973810719" sldId="2142534030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572961041" sldId="2142534034"/>
        </pc:sldMkLst>
      </pc:sldChg>
      <pc:sldChg chg="addSp delSp modSp add mod modNotesTx">
        <pc:chgData name="Taylor Segell" userId="558b7aca-9a64-4356-8c03-0294f7a0fe95" providerId="ADAL" clId="{13B569CB-7791-A54C-8521-804094194DAB}" dt="2025-06-25T21:16:56.395" v="8595" actId="20577"/>
        <pc:sldMkLst>
          <pc:docMk/>
          <pc:sldMk cId="2437247441" sldId="2142534338"/>
        </pc:sldMkLst>
        <pc:spChg chg="mod">
          <ac:chgData name="Taylor Segell" userId="558b7aca-9a64-4356-8c03-0294f7a0fe95" providerId="ADAL" clId="{13B569CB-7791-A54C-8521-804094194DAB}" dt="2025-06-25T21:09:12.007" v="8390" actId="1076"/>
          <ac:spMkLst>
            <pc:docMk/>
            <pc:sldMk cId="2437247441" sldId="2142534338"/>
            <ac:spMk id="2" creationId="{00000000-0000-0000-0000-000000000000}"/>
          </ac:spMkLst>
        </pc:spChg>
        <pc:spChg chg="add mod">
          <ac:chgData name="Taylor Segell" userId="558b7aca-9a64-4356-8c03-0294f7a0fe95" providerId="ADAL" clId="{13B569CB-7791-A54C-8521-804094194DAB}" dt="2025-06-25T21:08:08.768" v="8378" actId="167"/>
          <ac:spMkLst>
            <pc:docMk/>
            <pc:sldMk cId="2437247441" sldId="2142534338"/>
            <ac:spMk id="4" creationId="{6B970FB9-FC73-A2E9-CE00-9E58200D339E}"/>
          </ac:spMkLst>
        </pc:spChg>
        <pc:spChg chg="add mod">
          <ac:chgData name="Taylor Segell" userId="558b7aca-9a64-4356-8c03-0294f7a0fe95" providerId="ADAL" clId="{13B569CB-7791-A54C-8521-804094194DAB}" dt="2025-06-25T21:14:39.819" v="8553" actId="1036"/>
          <ac:spMkLst>
            <pc:docMk/>
            <pc:sldMk cId="2437247441" sldId="2142534338"/>
            <ac:spMk id="6" creationId="{09D6A056-35BF-E59B-539A-DB9B0E30C881}"/>
          </ac:spMkLst>
        </pc:spChg>
        <pc:spChg chg="add mod">
          <ac:chgData name="Taylor Segell" userId="558b7aca-9a64-4356-8c03-0294f7a0fe95" providerId="ADAL" clId="{13B569CB-7791-A54C-8521-804094194DAB}" dt="2025-06-25T21:14:37.640" v="8552" actId="1036"/>
          <ac:spMkLst>
            <pc:docMk/>
            <pc:sldMk cId="2437247441" sldId="2142534338"/>
            <ac:spMk id="7" creationId="{645099EB-F8BF-BCA3-EBA2-6CD5E29B09AB}"/>
          </ac:spMkLst>
        </pc:spChg>
        <pc:spChg chg="add mod">
          <ac:chgData name="Taylor Segell" userId="558b7aca-9a64-4356-8c03-0294f7a0fe95" providerId="ADAL" clId="{13B569CB-7791-A54C-8521-804094194DAB}" dt="2025-06-25T21:14:33.262" v="8545" actId="1036"/>
          <ac:spMkLst>
            <pc:docMk/>
            <pc:sldMk cId="2437247441" sldId="2142534338"/>
            <ac:spMk id="8" creationId="{10FC0019-B4C3-92B6-400D-5DB67FBA8034}"/>
          </ac:spMkLst>
        </pc:spChg>
        <pc:spChg chg="add mod">
          <ac:chgData name="Taylor Segell" userId="558b7aca-9a64-4356-8c03-0294f7a0fe95" providerId="ADAL" clId="{13B569CB-7791-A54C-8521-804094194DAB}" dt="2025-06-25T21:14:28.893" v="8539" actId="1035"/>
          <ac:spMkLst>
            <pc:docMk/>
            <pc:sldMk cId="2437247441" sldId="2142534338"/>
            <ac:spMk id="9" creationId="{A6C3A6DC-6B9F-ED25-DECC-90D65C070025}"/>
          </ac:spMkLst>
        </pc:spChg>
        <pc:spChg chg="add mod">
          <ac:chgData name="Taylor Segell" userId="558b7aca-9a64-4356-8c03-0294f7a0fe95" providerId="ADAL" clId="{13B569CB-7791-A54C-8521-804094194DAB}" dt="2025-06-25T21:14:21.470" v="8523" actId="1035"/>
          <ac:spMkLst>
            <pc:docMk/>
            <pc:sldMk cId="2437247441" sldId="2142534338"/>
            <ac:spMk id="10" creationId="{97C8ACAF-8E25-AD5B-B186-FAFC9B7C3511}"/>
          </ac:spMkLst>
        </pc:spChg>
        <pc:spChg chg="mod">
          <ac:chgData name="Taylor Segell" userId="558b7aca-9a64-4356-8c03-0294f7a0fe95" providerId="ADAL" clId="{13B569CB-7791-A54C-8521-804094194DAB}" dt="2025-06-25T21:08:25.375" v="8381" actId="14100"/>
          <ac:spMkLst>
            <pc:docMk/>
            <pc:sldMk cId="2437247441" sldId="2142534338"/>
            <ac:spMk id="16" creationId="{5F92E3F1-2BA1-52A1-8C1F-BE913A006FC9}"/>
          </ac:spMkLst>
        </pc:spChg>
        <pc:spChg chg="mod topLvl">
          <ac:chgData name="Taylor Segell" userId="558b7aca-9a64-4356-8c03-0294f7a0fe95" providerId="ADAL" clId="{13B569CB-7791-A54C-8521-804094194DAB}" dt="2025-06-25T21:11:36.227" v="8460" actId="14100"/>
          <ac:spMkLst>
            <pc:docMk/>
            <pc:sldMk cId="2437247441" sldId="2142534338"/>
            <ac:spMk id="18" creationId="{C4C2F00E-5915-0432-3045-D2599F4FFE36}"/>
          </ac:spMkLst>
        </pc:spChg>
        <pc:spChg chg="mod topLvl">
          <ac:chgData name="Taylor Segell" userId="558b7aca-9a64-4356-8c03-0294f7a0fe95" providerId="ADAL" clId="{13B569CB-7791-A54C-8521-804094194DAB}" dt="2025-06-25T21:13:25.968" v="8474" actId="20577"/>
          <ac:spMkLst>
            <pc:docMk/>
            <pc:sldMk cId="2437247441" sldId="2142534338"/>
            <ac:spMk id="19" creationId="{8E67DEEE-A788-51FD-DF77-4EA7976391BE}"/>
          </ac:spMkLst>
        </pc:spChg>
        <pc:spChg chg="mod topLvl">
          <ac:chgData name="Taylor Segell" userId="558b7aca-9a64-4356-8c03-0294f7a0fe95" providerId="ADAL" clId="{13B569CB-7791-A54C-8521-804094194DAB}" dt="2025-06-25T21:11:36.227" v="8460" actId="14100"/>
          <ac:spMkLst>
            <pc:docMk/>
            <pc:sldMk cId="2437247441" sldId="2142534338"/>
            <ac:spMk id="22" creationId="{CAE7454C-750D-82D8-BF76-2FAFAA9E1763}"/>
          </ac:spMkLst>
        </pc:spChg>
        <pc:spChg chg="mod topLvl">
          <ac:chgData name="Taylor Segell" userId="558b7aca-9a64-4356-8c03-0294f7a0fe95" providerId="ADAL" clId="{13B569CB-7791-A54C-8521-804094194DAB}" dt="2025-06-25T21:13:28.578" v="8475" actId="20577"/>
          <ac:spMkLst>
            <pc:docMk/>
            <pc:sldMk cId="2437247441" sldId="2142534338"/>
            <ac:spMk id="23" creationId="{A831D68E-D1AA-BE61-BEBC-DAC8C8D147EA}"/>
          </ac:spMkLst>
        </pc:spChg>
        <pc:spChg chg="mod topLvl">
          <ac:chgData name="Taylor Segell" userId="558b7aca-9a64-4356-8c03-0294f7a0fe95" providerId="ADAL" clId="{13B569CB-7791-A54C-8521-804094194DAB}" dt="2025-06-25T21:11:36.227" v="8460" actId="14100"/>
          <ac:spMkLst>
            <pc:docMk/>
            <pc:sldMk cId="2437247441" sldId="2142534338"/>
            <ac:spMk id="26" creationId="{22815D6C-9563-D3CE-6010-EF8F79628728}"/>
          </ac:spMkLst>
        </pc:spChg>
        <pc:spChg chg="mod topLvl">
          <ac:chgData name="Taylor Segell" userId="558b7aca-9a64-4356-8c03-0294f7a0fe95" providerId="ADAL" clId="{13B569CB-7791-A54C-8521-804094194DAB}" dt="2025-06-25T21:13:22.653" v="8473" actId="14100"/>
          <ac:spMkLst>
            <pc:docMk/>
            <pc:sldMk cId="2437247441" sldId="2142534338"/>
            <ac:spMk id="27" creationId="{883AE3D3-37BF-1A48-E7AE-AAC2FFCC1C03}"/>
          </ac:spMkLst>
        </pc:spChg>
        <pc:spChg chg="mod topLvl">
          <ac:chgData name="Taylor Segell" userId="558b7aca-9a64-4356-8c03-0294f7a0fe95" providerId="ADAL" clId="{13B569CB-7791-A54C-8521-804094194DAB}" dt="2025-06-25T21:11:36.227" v="8460" actId="14100"/>
          <ac:spMkLst>
            <pc:docMk/>
            <pc:sldMk cId="2437247441" sldId="2142534338"/>
            <ac:spMk id="30" creationId="{6CCA5BBC-D10F-34A1-DF56-70AED0E65103}"/>
          </ac:spMkLst>
        </pc:spChg>
        <pc:spChg chg="mod topLvl">
          <ac:chgData name="Taylor Segell" userId="558b7aca-9a64-4356-8c03-0294f7a0fe95" providerId="ADAL" clId="{13B569CB-7791-A54C-8521-804094194DAB}" dt="2025-06-25T21:13:31.323" v="8476" actId="20577"/>
          <ac:spMkLst>
            <pc:docMk/>
            <pc:sldMk cId="2437247441" sldId="2142534338"/>
            <ac:spMk id="31" creationId="{B4D5730C-BC4F-AF7C-46E4-B7E535CE8458}"/>
          </ac:spMkLst>
        </pc:spChg>
        <pc:spChg chg="mod topLvl">
          <ac:chgData name="Taylor Segell" userId="558b7aca-9a64-4356-8c03-0294f7a0fe95" providerId="ADAL" clId="{13B569CB-7791-A54C-8521-804094194DAB}" dt="2025-06-25T21:11:36.227" v="8460" actId="14100"/>
          <ac:spMkLst>
            <pc:docMk/>
            <pc:sldMk cId="2437247441" sldId="2142534338"/>
            <ac:spMk id="34" creationId="{18F3CC7C-2B1C-4D92-23F7-F5841F8B8BA1}"/>
          </ac:spMkLst>
        </pc:spChg>
        <pc:spChg chg="mod topLvl">
          <ac:chgData name="Taylor Segell" userId="558b7aca-9a64-4356-8c03-0294f7a0fe95" providerId="ADAL" clId="{13B569CB-7791-A54C-8521-804094194DAB}" dt="2025-06-25T21:13:36.230" v="8479" actId="20577"/>
          <ac:spMkLst>
            <pc:docMk/>
            <pc:sldMk cId="2437247441" sldId="2142534338"/>
            <ac:spMk id="35" creationId="{BA1C499D-CDD8-E186-AA39-1B2F50AB3D43}"/>
          </ac:spMkLst>
        </pc:spChg>
        <pc:grpChg chg="mod">
          <ac:chgData name="Taylor Segell" userId="558b7aca-9a64-4356-8c03-0294f7a0fe95" providerId="ADAL" clId="{13B569CB-7791-A54C-8521-804094194DAB}" dt="2025-06-25T21:14:09.035" v="8484" actId="14100"/>
          <ac:grpSpMkLst>
            <pc:docMk/>
            <pc:sldMk cId="2437247441" sldId="2142534338"/>
            <ac:grpSpMk id="37" creationId="{20DF2E06-88C8-E8EA-A19D-F485E6E6E937}"/>
          </ac:grpSpMkLst>
        </pc:grpChg>
        <pc:picChg chg="add mod">
          <ac:chgData name="Taylor Segell" userId="558b7aca-9a64-4356-8c03-0294f7a0fe95" providerId="ADAL" clId="{13B569CB-7791-A54C-8521-804094194DAB}" dt="2025-06-25T21:08:42.308" v="8385" actId="1076"/>
          <ac:picMkLst>
            <pc:docMk/>
            <pc:sldMk cId="2437247441" sldId="2142534338"/>
            <ac:picMk id="5" creationId="{BF212C7C-64CF-A241-F255-8C7C2BC5ED87}"/>
          </ac:picMkLst>
        </pc:picChg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162339292" sldId="2147374609"/>
        </pc:sldMkLst>
      </pc:sldChg>
      <pc:sldChg chg="modSp add del mod">
        <pc:chgData name="Taylor Segell" userId="558b7aca-9a64-4356-8c03-0294f7a0fe95" providerId="ADAL" clId="{13B569CB-7791-A54C-8521-804094194DAB}" dt="2025-06-23T16:54:22.383" v="499" actId="2696"/>
        <pc:sldMkLst>
          <pc:docMk/>
          <pc:sldMk cId="3363866559" sldId="2147374610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401568438" sldId="2147374612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955030341" sldId="2147374613"/>
        </pc:sldMkLst>
      </pc:sldChg>
      <pc:sldChg chg="addSp modSp add del mod ord modNotesTx">
        <pc:chgData name="Taylor Segell" userId="558b7aca-9a64-4356-8c03-0294f7a0fe95" providerId="ADAL" clId="{13B569CB-7791-A54C-8521-804094194DAB}" dt="2025-06-23T20:38:11.561" v="4566" actId="1076"/>
        <pc:sldMkLst>
          <pc:docMk/>
          <pc:sldMk cId="1102054645" sldId="2147374613"/>
        </pc:sldMkLst>
        <pc:spChg chg="mod">
          <ac:chgData name="Taylor Segell" userId="558b7aca-9a64-4356-8c03-0294f7a0fe95" providerId="ADAL" clId="{13B569CB-7791-A54C-8521-804094194DAB}" dt="2025-06-23T16:53:09.264" v="490" actId="255"/>
          <ac:spMkLst>
            <pc:docMk/>
            <pc:sldMk cId="1102054645" sldId="2147374613"/>
            <ac:spMk id="2" creationId="{BB916DF3-7429-A883-EAA4-DBDDB48D2BB6}"/>
          </ac:spMkLst>
        </pc:spChg>
        <pc:spChg chg="add mod">
          <ac:chgData name="Taylor Segell" userId="558b7aca-9a64-4356-8c03-0294f7a0fe95" providerId="ADAL" clId="{13B569CB-7791-A54C-8521-804094194DAB}" dt="2025-06-23T20:37:24.579" v="4554" actId="552"/>
          <ac:spMkLst>
            <pc:docMk/>
            <pc:sldMk cId="1102054645" sldId="2147374613"/>
            <ac:spMk id="3" creationId="{F5367EDE-49B5-4163-AA22-F3995237A208}"/>
          </ac:spMkLst>
        </pc:spChg>
        <pc:spChg chg="add mod">
          <ac:chgData name="Taylor Segell" userId="558b7aca-9a64-4356-8c03-0294f7a0fe95" providerId="ADAL" clId="{13B569CB-7791-A54C-8521-804094194DAB}" dt="2025-06-23T20:37:24.579" v="4554" actId="552"/>
          <ac:spMkLst>
            <pc:docMk/>
            <pc:sldMk cId="1102054645" sldId="2147374613"/>
            <ac:spMk id="4" creationId="{E414067B-C7F5-6F5A-B253-B4A9BB4580BE}"/>
          </ac:spMkLst>
        </pc:spChg>
        <pc:spChg chg="mod">
          <ac:chgData name="Taylor Segell" userId="558b7aca-9a64-4356-8c03-0294f7a0fe95" providerId="ADAL" clId="{13B569CB-7791-A54C-8521-804094194DAB}" dt="2025-06-23T20:38:11.561" v="4566" actId="1076"/>
          <ac:spMkLst>
            <pc:docMk/>
            <pc:sldMk cId="1102054645" sldId="2147374613"/>
            <ac:spMk id="5" creationId="{2622A317-F799-7FD4-9154-3E26C6856963}"/>
          </ac:spMkLst>
        </pc:spChg>
        <pc:spChg chg="mod">
          <ac:chgData name="Taylor Segell" userId="558b7aca-9a64-4356-8c03-0294f7a0fe95" providerId="ADAL" clId="{13B569CB-7791-A54C-8521-804094194DAB}" dt="2025-06-23T20:37:24.579" v="4554" actId="552"/>
          <ac:spMkLst>
            <pc:docMk/>
            <pc:sldMk cId="1102054645" sldId="2147374613"/>
            <ac:spMk id="7" creationId="{7309B0A0-B108-2BA6-F6D4-0DC29559B5FB}"/>
          </ac:spMkLst>
        </pc:spChg>
        <pc:spChg chg="mod">
          <ac:chgData name="Taylor Segell" userId="558b7aca-9a64-4356-8c03-0294f7a0fe95" providerId="ADAL" clId="{13B569CB-7791-A54C-8521-804094194DAB}" dt="2025-06-23T19:41:36.566" v="3326" actId="207"/>
          <ac:spMkLst>
            <pc:docMk/>
            <pc:sldMk cId="1102054645" sldId="2147374613"/>
            <ac:spMk id="16" creationId="{BB435C50-E8BA-0F00-43AD-F5B1D30661AB}"/>
          </ac:spMkLst>
        </pc:spChg>
        <pc:picChg chg="mod">
          <ac:chgData name="Taylor Segell" userId="558b7aca-9a64-4356-8c03-0294f7a0fe95" providerId="ADAL" clId="{13B569CB-7791-A54C-8521-804094194DAB}" dt="2025-06-23T20:37:46.848" v="4558" actId="465"/>
          <ac:picMkLst>
            <pc:docMk/>
            <pc:sldMk cId="1102054645" sldId="2147374613"/>
            <ac:picMk id="11" creationId="{47B54212-8D27-A41C-0A1E-C5A8A70412E3}"/>
          </ac:picMkLst>
        </pc:picChg>
        <pc:picChg chg="mod">
          <ac:chgData name="Taylor Segell" userId="558b7aca-9a64-4356-8c03-0294f7a0fe95" providerId="ADAL" clId="{13B569CB-7791-A54C-8521-804094194DAB}" dt="2025-06-23T20:37:46.848" v="4558" actId="465"/>
          <ac:picMkLst>
            <pc:docMk/>
            <pc:sldMk cId="1102054645" sldId="2147374613"/>
            <ac:picMk id="13" creationId="{F9838246-1FA5-3A69-B11D-9EE56588E2CC}"/>
          </ac:picMkLst>
        </pc:picChg>
        <pc:picChg chg="mod">
          <ac:chgData name="Taylor Segell" userId="558b7aca-9a64-4356-8c03-0294f7a0fe95" providerId="ADAL" clId="{13B569CB-7791-A54C-8521-804094194DAB}" dt="2025-06-23T20:37:46.848" v="4558" actId="465"/>
          <ac:picMkLst>
            <pc:docMk/>
            <pc:sldMk cId="1102054645" sldId="2147374613"/>
            <ac:picMk id="15" creationId="{8A93F775-D086-4E88-E7ED-5D01CD8FFAF6}"/>
          </ac:picMkLst>
        </pc:picChg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906815036" sldId="2147374614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1540554721" sldId="2147374615"/>
        </pc:sldMkLst>
      </pc:sldChg>
      <pc:sldChg chg="addSp delSp modSp add del mod ord modNotes modNotesTx">
        <pc:chgData name="Taylor Segell" userId="558b7aca-9a64-4356-8c03-0294f7a0fe95" providerId="ADAL" clId="{13B569CB-7791-A54C-8521-804094194DAB}" dt="2025-06-27T19:36:05.331" v="10421" actId="242"/>
        <pc:sldMkLst>
          <pc:docMk/>
          <pc:sldMk cId="4289898499" sldId="2147374615"/>
        </pc:sldMkLst>
        <pc:spChg chg="mod">
          <ac:chgData name="Taylor Segell" userId="558b7aca-9a64-4356-8c03-0294f7a0fe95" providerId="ADAL" clId="{13B569CB-7791-A54C-8521-804094194DAB}" dt="2025-06-23T16:49:26.704" v="426" actId="113"/>
          <ac:spMkLst>
            <pc:docMk/>
            <pc:sldMk cId="4289898499" sldId="2147374615"/>
            <ac:spMk id="2" creationId="{C0099DFF-D1FB-F163-F79B-5120E01FE4DA}"/>
          </ac:spMkLst>
        </pc:spChg>
        <pc:spChg chg="mod">
          <ac:chgData name="Taylor Segell" userId="558b7aca-9a64-4356-8c03-0294f7a0fe95" providerId="ADAL" clId="{13B569CB-7791-A54C-8521-804094194DAB}" dt="2025-06-27T19:36:05.331" v="10421" actId="242"/>
          <ac:spMkLst>
            <pc:docMk/>
            <pc:sldMk cId="4289898499" sldId="2147374615"/>
            <ac:spMk id="4" creationId="{37DDD4B1-5487-CC59-955D-E898EE08041E}"/>
          </ac:spMkLst>
        </pc:spChg>
        <pc:spChg chg="del mod">
          <ac:chgData name="Taylor Segell" userId="558b7aca-9a64-4356-8c03-0294f7a0fe95" providerId="ADAL" clId="{13B569CB-7791-A54C-8521-804094194DAB}" dt="2025-06-27T19:34:56.918" v="10404" actId="478"/>
          <ac:spMkLst>
            <pc:docMk/>
            <pc:sldMk cId="4289898499" sldId="2147374615"/>
            <ac:spMk id="5" creationId="{4EA0E560-23C2-FF8D-CF22-A4250A2280EA}"/>
          </ac:spMkLst>
        </pc:spChg>
        <pc:picChg chg="add mod modCrop">
          <ac:chgData name="Taylor Segell" userId="558b7aca-9a64-4356-8c03-0294f7a0fe95" providerId="ADAL" clId="{13B569CB-7791-A54C-8521-804094194DAB}" dt="2025-06-27T19:34:51.607" v="10402" actId="1076"/>
          <ac:picMkLst>
            <pc:docMk/>
            <pc:sldMk cId="4289898499" sldId="2147374615"/>
            <ac:picMk id="6" creationId="{0E219EFF-35B7-0039-27DA-5E91C6D79F77}"/>
          </ac:picMkLst>
        </pc:picChg>
        <pc:picChg chg="del">
          <ac:chgData name="Taylor Segell" userId="558b7aca-9a64-4356-8c03-0294f7a0fe95" providerId="ADAL" clId="{13B569CB-7791-A54C-8521-804094194DAB}" dt="2025-06-27T19:34:16.207" v="10398" actId="478"/>
          <ac:picMkLst>
            <pc:docMk/>
            <pc:sldMk cId="4289898499" sldId="2147374615"/>
            <ac:picMk id="1026" creationId="{5A160219-36EF-36B3-0391-74127E0E5B9F}"/>
          </ac:picMkLst>
        </pc:picChg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868517885" sldId="2147374616"/>
        </pc:sldMkLst>
      </pc:sldChg>
      <pc:sldChg chg="modSp add del mod ord modNotesTx">
        <pc:chgData name="Taylor Segell" userId="558b7aca-9a64-4356-8c03-0294f7a0fe95" providerId="ADAL" clId="{13B569CB-7791-A54C-8521-804094194DAB}" dt="2025-06-24T18:57:45.198" v="6876" actId="20578"/>
        <pc:sldMkLst>
          <pc:docMk/>
          <pc:sldMk cId="68011198" sldId="2147374617"/>
        </pc:sldMkLst>
        <pc:spChg chg="mod">
          <ac:chgData name="Taylor Segell" userId="558b7aca-9a64-4356-8c03-0294f7a0fe95" providerId="ADAL" clId="{13B569CB-7791-A54C-8521-804094194DAB}" dt="2025-06-23T16:53:04.206" v="489" actId="255"/>
          <ac:spMkLst>
            <pc:docMk/>
            <pc:sldMk cId="68011198" sldId="2147374617"/>
            <ac:spMk id="2" creationId="{14E53B85-5E11-63DB-C7F9-685D8D5D3406}"/>
          </ac:spMkLst>
        </pc:spChg>
        <pc:spChg chg="mod">
          <ac:chgData name="Taylor Segell" userId="558b7aca-9a64-4356-8c03-0294f7a0fe95" providerId="ADAL" clId="{13B569CB-7791-A54C-8521-804094194DAB}" dt="2025-06-24T15:37:22.309" v="6736" actId="20577"/>
          <ac:spMkLst>
            <pc:docMk/>
            <pc:sldMk cId="68011198" sldId="2147374617"/>
            <ac:spMk id="3" creationId="{953B5CFA-3672-E9C4-4711-DE7D4EF00E83}"/>
          </ac:spMkLst>
        </pc:spChg>
        <pc:spChg chg="mod">
          <ac:chgData name="Taylor Segell" userId="558b7aca-9a64-4356-8c03-0294f7a0fe95" providerId="ADAL" clId="{13B569CB-7791-A54C-8521-804094194DAB}" dt="2025-06-23T19:40:39.166" v="3318" actId="207"/>
          <ac:spMkLst>
            <pc:docMk/>
            <pc:sldMk cId="68011198" sldId="2147374617"/>
            <ac:spMk id="4" creationId="{29AA22F1-BB2E-7451-3D1C-7085C2A0399C}"/>
          </ac:spMkLst>
        </pc:spChg>
        <pc:spChg chg="mod">
          <ac:chgData name="Taylor Segell" userId="558b7aca-9a64-4356-8c03-0294f7a0fe95" providerId="ADAL" clId="{13B569CB-7791-A54C-8521-804094194DAB}" dt="2025-06-24T15:36:24.247" v="6731" actId="465"/>
          <ac:spMkLst>
            <pc:docMk/>
            <pc:sldMk cId="68011198" sldId="2147374617"/>
            <ac:spMk id="5" creationId="{4363E22B-518F-DBD1-929C-7B6E224CACE9}"/>
          </ac:spMkLst>
        </pc:spChg>
        <pc:spChg chg="mod">
          <ac:chgData name="Taylor Segell" userId="558b7aca-9a64-4356-8c03-0294f7a0fe95" providerId="ADAL" clId="{13B569CB-7791-A54C-8521-804094194DAB}" dt="2025-06-24T15:36:24.247" v="6731" actId="465"/>
          <ac:spMkLst>
            <pc:docMk/>
            <pc:sldMk cId="68011198" sldId="2147374617"/>
            <ac:spMk id="6" creationId="{57607ADC-F31C-E034-FD4F-CEDBBAB6E29A}"/>
          </ac:spMkLst>
        </pc:spChg>
        <pc:spChg chg="mod">
          <ac:chgData name="Taylor Segell" userId="558b7aca-9a64-4356-8c03-0294f7a0fe95" providerId="ADAL" clId="{13B569CB-7791-A54C-8521-804094194DAB}" dt="2025-06-24T15:36:24.247" v="6731" actId="465"/>
          <ac:spMkLst>
            <pc:docMk/>
            <pc:sldMk cId="68011198" sldId="2147374617"/>
            <ac:spMk id="11" creationId="{E0D60AC4-E445-4D90-9E53-339E1A0EF7B4}"/>
          </ac:spMkLst>
        </pc:spChg>
      </pc:sldChg>
      <pc:sldChg chg="add del">
        <pc:chgData name="Taylor Segell" userId="558b7aca-9a64-4356-8c03-0294f7a0fe95" providerId="ADAL" clId="{13B569CB-7791-A54C-8521-804094194DAB}" dt="2025-06-23T17:59:12.347" v="1418" actId="2696"/>
        <pc:sldMkLst>
          <pc:docMk/>
          <pc:sldMk cId="3000337506" sldId="2147374620"/>
        </pc:sldMkLst>
      </pc:sldChg>
      <pc:sldChg chg="delSp add del mod delAnim modNotesTx">
        <pc:chgData name="Taylor Segell" userId="558b7aca-9a64-4356-8c03-0294f7a0fe95" providerId="ADAL" clId="{13B569CB-7791-A54C-8521-804094194DAB}" dt="2025-06-23T18:30:15.025" v="1739" actId="2696"/>
        <pc:sldMkLst>
          <pc:docMk/>
          <pc:sldMk cId="1621225074" sldId="2147374627"/>
        </pc:sldMkLst>
      </pc:sldChg>
      <pc:sldChg chg="addSp delSp modSp add mod modNotes modNotesTx">
        <pc:chgData name="Taylor Segell" userId="558b7aca-9a64-4356-8c03-0294f7a0fe95" providerId="ADAL" clId="{13B569CB-7791-A54C-8521-804094194DAB}" dt="2025-06-24T15:48:55.038" v="6818" actId="12"/>
        <pc:sldMkLst>
          <pc:docMk/>
          <pc:sldMk cId="1131514018" sldId="2147374628"/>
        </pc:sldMkLst>
        <pc:spChg chg="mod">
          <ac:chgData name="Taylor Segell" userId="558b7aca-9a64-4356-8c03-0294f7a0fe95" providerId="ADAL" clId="{13B569CB-7791-A54C-8521-804094194DAB}" dt="2025-06-23T18:22:01.584" v="1653" actId="114"/>
          <ac:spMkLst>
            <pc:docMk/>
            <pc:sldMk cId="1131514018" sldId="2147374628"/>
            <ac:spMk id="2" creationId="{531944A2-11F9-B59F-9062-5836BFC5C681}"/>
          </ac:spMkLst>
        </pc:spChg>
        <pc:spChg chg="mod">
          <ac:chgData name="Taylor Segell" userId="558b7aca-9a64-4356-8c03-0294f7a0fe95" providerId="ADAL" clId="{13B569CB-7791-A54C-8521-804094194DAB}" dt="2025-06-23T20:29:11.229" v="4306" actId="207"/>
          <ac:spMkLst>
            <pc:docMk/>
            <pc:sldMk cId="1131514018" sldId="2147374628"/>
            <ac:spMk id="4" creationId="{AB3D9511-E285-7F30-CC26-FFE6A8FBED18}"/>
          </ac:spMkLst>
        </pc:spChg>
        <pc:spChg chg="mod">
          <ac:chgData name="Taylor Segell" userId="558b7aca-9a64-4356-8c03-0294f7a0fe95" providerId="ADAL" clId="{13B569CB-7791-A54C-8521-804094194DAB}" dt="2025-06-23T20:29:14.083" v="4307" actId="207"/>
          <ac:spMkLst>
            <pc:docMk/>
            <pc:sldMk cId="1131514018" sldId="2147374628"/>
            <ac:spMk id="5" creationId="{10B7AD22-7769-5A29-D3CE-31CC88B6F5BE}"/>
          </ac:spMkLst>
        </pc:spChg>
        <pc:spChg chg="mod">
          <ac:chgData name="Taylor Segell" userId="558b7aca-9a64-4356-8c03-0294f7a0fe95" providerId="ADAL" clId="{13B569CB-7791-A54C-8521-804094194DAB}" dt="2025-06-23T20:29:17.124" v="4308" actId="207"/>
          <ac:spMkLst>
            <pc:docMk/>
            <pc:sldMk cId="1131514018" sldId="2147374628"/>
            <ac:spMk id="6" creationId="{9AC813E7-49F2-078F-042E-DC7B36638CD9}"/>
          </ac:spMkLst>
        </pc:spChg>
        <pc:spChg chg="mod">
          <ac:chgData name="Taylor Segell" userId="558b7aca-9a64-4356-8c03-0294f7a0fe95" providerId="ADAL" clId="{13B569CB-7791-A54C-8521-804094194DAB}" dt="2025-06-23T20:29:21.136" v="4309" actId="207"/>
          <ac:spMkLst>
            <pc:docMk/>
            <pc:sldMk cId="1131514018" sldId="2147374628"/>
            <ac:spMk id="7" creationId="{EFE89535-930D-DD2F-05CC-DD71D745D3C3}"/>
          </ac:spMkLst>
        </pc:spChg>
        <pc:spChg chg="add mod">
          <ac:chgData name="Taylor Segell" userId="558b7aca-9a64-4356-8c03-0294f7a0fe95" providerId="ADAL" clId="{13B569CB-7791-A54C-8521-804094194DAB}" dt="2025-06-24T15:32:50.601" v="6709" actId="408"/>
          <ac:spMkLst>
            <pc:docMk/>
            <pc:sldMk cId="1131514018" sldId="2147374628"/>
            <ac:spMk id="11" creationId="{09E31A2E-C07F-E248-25A6-593E454128C0}"/>
          </ac:spMkLst>
        </pc:spChg>
        <pc:spChg chg="mod">
          <ac:chgData name="Taylor Segell" userId="558b7aca-9a64-4356-8c03-0294f7a0fe95" providerId="ADAL" clId="{13B569CB-7791-A54C-8521-804094194DAB}" dt="2025-06-24T15:29:44.535" v="6621" actId="207"/>
          <ac:spMkLst>
            <pc:docMk/>
            <pc:sldMk cId="1131514018" sldId="2147374628"/>
            <ac:spMk id="13" creationId="{55404D80-71CB-BB4B-0947-B5394ECDAD4E}"/>
          </ac:spMkLst>
        </pc:spChg>
        <pc:spChg chg="mod">
          <ac:chgData name="Taylor Segell" userId="558b7aca-9a64-4356-8c03-0294f7a0fe95" providerId="ADAL" clId="{13B569CB-7791-A54C-8521-804094194DAB}" dt="2025-06-24T15:29:44.535" v="6621" actId="207"/>
          <ac:spMkLst>
            <pc:docMk/>
            <pc:sldMk cId="1131514018" sldId="2147374628"/>
            <ac:spMk id="17" creationId="{32D6ADCD-280D-FF99-952E-8A6111D2EFAB}"/>
          </ac:spMkLst>
        </pc:spChg>
        <pc:spChg chg="mod">
          <ac:chgData name="Taylor Segell" userId="558b7aca-9a64-4356-8c03-0294f7a0fe95" providerId="ADAL" clId="{13B569CB-7791-A54C-8521-804094194DAB}" dt="2025-06-24T15:29:44.535" v="6621" actId="207"/>
          <ac:spMkLst>
            <pc:docMk/>
            <pc:sldMk cId="1131514018" sldId="2147374628"/>
            <ac:spMk id="20" creationId="{F926DE45-18BE-F269-1DF7-C9D7239ADAB6}"/>
          </ac:spMkLst>
        </pc:spChg>
        <pc:spChg chg="mod">
          <ac:chgData name="Taylor Segell" userId="558b7aca-9a64-4356-8c03-0294f7a0fe95" providerId="ADAL" clId="{13B569CB-7791-A54C-8521-804094194DAB}" dt="2025-06-24T15:29:44.535" v="6621" actId="207"/>
          <ac:spMkLst>
            <pc:docMk/>
            <pc:sldMk cId="1131514018" sldId="2147374628"/>
            <ac:spMk id="23" creationId="{A3A51850-1896-5421-53FF-E80D0115AD5E}"/>
          </ac:spMkLst>
        </pc:spChg>
        <pc:spChg chg="mod">
          <ac:chgData name="Taylor Segell" userId="558b7aca-9a64-4356-8c03-0294f7a0fe95" providerId="ADAL" clId="{13B569CB-7791-A54C-8521-804094194DAB}" dt="2025-06-24T15:29:44.535" v="6621" actId="207"/>
          <ac:spMkLst>
            <pc:docMk/>
            <pc:sldMk cId="1131514018" sldId="2147374628"/>
            <ac:spMk id="26" creationId="{062026EB-37E0-4B79-BA32-9B4314EC4CC4}"/>
          </ac:spMkLst>
        </pc:spChg>
        <pc:spChg chg="mod">
          <ac:chgData name="Taylor Segell" userId="558b7aca-9a64-4356-8c03-0294f7a0fe95" providerId="ADAL" clId="{13B569CB-7791-A54C-8521-804094194DAB}" dt="2025-06-23T20:29:02.396" v="4304" actId="14100"/>
          <ac:spMkLst>
            <pc:docMk/>
            <pc:sldMk cId="1131514018" sldId="2147374628"/>
            <ac:spMk id="36" creationId="{AED21610-00C3-5594-C296-47E6E7BD5DCE}"/>
          </ac:spMkLst>
        </pc:spChg>
        <pc:spChg chg="mod">
          <ac:chgData name="Taylor Segell" userId="558b7aca-9a64-4356-8c03-0294f7a0fe95" providerId="ADAL" clId="{13B569CB-7791-A54C-8521-804094194DAB}" dt="2025-06-23T20:29:02.396" v="4304" actId="14100"/>
          <ac:spMkLst>
            <pc:docMk/>
            <pc:sldMk cId="1131514018" sldId="2147374628"/>
            <ac:spMk id="37" creationId="{1A6EE419-C2F6-BBCB-AAA5-A28A2035B4AF}"/>
          </ac:spMkLst>
        </pc:spChg>
        <pc:spChg chg="mod">
          <ac:chgData name="Taylor Segell" userId="558b7aca-9a64-4356-8c03-0294f7a0fe95" providerId="ADAL" clId="{13B569CB-7791-A54C-8521-804094194DAB}" dt="2025-06-23T20:29:25.176" v="4310" actId="207"/>
          <ac:spMkLst>
            <pc:docMk/>
            <pc:sldMk cId="1131514018" sldId="2147374628"/>
            <ac:spMk id="38" creationId="{91BBA76A-EF39-D5A4-A947-043C86257A6B}"/>
          </ac:spMkLst>
        </pc:spChg>
        <pc:spChg chg="mod">
          <ac:chgData name="Taylor Segell" userId="558b7aca-9a64-4356-8c03-0294f7a0fe95" providerId="ADAL" clId="{13B569CB-7791-A54C-8521-804094194DAB}" dt="2025-06-24T15:29:44.535" v="6621" actId="207"/>
          <ac:spMkLst>
            <pc:docMk/>
            <pc:sldMk cId="1131514018" sldId="2147374628"/>
            <ac:spMk id="41" creationId="{4C949627-9896-3FD5-C4EA-745D416EA420}"/>
          </ac:spMkLst>
        </pc:spChg>
        <pc:spChg chg="mod">
          <ac:chgData name="Taylor Segell" userId="558b7aca-9a64-4356-8c03-0294f7a0fe95" providerId="ADAL" clId="{13B569CB-7791-A54C-8521-804094194DAB}" dt="2025-06-24T15:34:17.072" v="6719" actId="113"/>
          <ac:spMkLst>
            <pc:docMk/>
            <pc:sldMk cId="1131514018" sldId="2147374628"/>
            <ac:spMk id="45" creationId="{535E3106-830B-8F42-47D2-BC0DC04CCA0B}"/>
          </ac:spMkLst>
        </pc:spChg>
        <pc:spChg chg="mod">
          <ac:chgData name="Taylor Segell" userId="558b7aca-9a64-4356-8c03-0294f7a0fe95" providerId="ADAL" clId="{13B569CB-7791-A54C-8521-804094194DAB}" dt="2025-06-24T15:34:17.072" v="6719" actId="113"/>
          <ac:spMkLst>
            <pc:docMk/>
            <pc:sldMk cId="1131514018" sldId="2147374628"/>
            <ac:spMk id="46" creationId="{951A754D-E743-A34D-9CCE-F1F0A473BF1F}"/>
          </ac:spMkLst>
        </pc:spChg>
        <pc:spChg chg="mod">
          <ac:chgData name="Taylor Segell" userId="558b7aca-9a64-4356-8c03-0294f7a0fe95" providerId="ADAL" clId="{13B569CB-7791-A54C-8521-804094194DAB}" dt="2025-06-24T15:34:17.072" v="6719" actId="113"/>
          <ac:spMkLst>
            <pc:docMk/>
            <pc:sldMk cId="1131514018" sldId="2147374628"/>
            <ac:spMk id="47" creationId="{38D21AA4-97D3-A654-C236-0DAA59225094}"/>
          </ac:spMkLst>
        </pc:spChg>
        <pc:spChg chg="mod">
          <ac:chgData name="Taylor Segell" userId="558b7aca-9a64-4356-8c03-0294f7a0fe95" providerId="ADAL" clId="{13B569CB-7791-A54C-8521-804094194DAB}" dt="2025-06-24T15:34:09.651" v="6717" actId="113"/>
          <ac:spMkLst>
            <pc:docMk/>
            <pc:sldMk cId="1131514018" sldId="2147374628"/>
            <ac:spMk id="48" creationId="{17DDEAE4-4EF3-A7C5-F1E8-D4B9D37961A8}"/>
          </ac:spMkLst>
        </pc:spChg>
        <pc:spChg chg="mod">
          <ac:chgData name="Taylor Segell" userId="558b7aca-9a64-4356-8c03-0294f7a0fe95" providerId="ADAL" clId="{13B569CB-7791-A54C-8521-804094194DAB}" dt="2025-06-24T15:34:05.139" v="6716" actId="113"/>
          <ac:spMkLst>
            <pc:docMk/>
            <pc:sldMk cId="1131514018" sldId="2147374628"/>
            <ac:spMk id="49" creationId="{8ADA68D1-697B-E14F-75C1-F9BF2DB94BB8}"/>
          </ac:spMkLst>
        </pc:spChg>
        <pc:spChg chg="mod">
          <ac:chgData name="Taylor Segell" userId="558b7aca-9a64-4356-8c03-0294f7a0fe95" providerId="ADAL" clId="{13B569CB-7791-A54C-8521-804094194DAB}" dt="2025-06-24T15:34:17.072" v="6719" actId="113"/>
          <ac:spMkLst>
            <pc:docMk/>
            <pc:sldMk cId="1131514018" sldId="2147374628"/>
            <ac:spMk id="50" creationId="{38055054-2DD5-DED3-5D73-7038E4C9FBD2}"/>
          </ac:spMkLst>
        </pc:spChg>
        <pc:spChg chg="mod">
          <ac:chgData name="Taylor Segell" userId="558b7aca-9a64-4356-8c03-0294f7a0fe95" providerId="ADAL" clId="{13B569CB-7791-A54C-8521-804094194DAB}" dt="2025-06-24T15:33:58.909" v="6715" actId="408"/>
          <ac:spMkLst>
            <pc:docMk/>
            <pc:sldMk cId="1131514018" sldId="2147374628"/>
            <ac:spMk id="51" creationId="{B931B08D-F98E-7623-A3C3-04E53D853EF0}"/>
          </ac:spMkLst>
        </pc:spChg>
        <pc:spChg chg="mod">
          <ac:chgData name="Taylor Segell" userId="558b7aca-9a64-4356-8c03-0294f7a0fe95" providerId="ADAL" clId="{13B569CB-7791-A54C-8521-804094194DAB}" dt="2025-06-24T15:33:58.909" v="6715" actId="408"/>
          <ac:spMkLst>
            <pc:docMk/>
            <pc:sldMk cId="1131514018" sldId="2147374628"/>
            <ac:spMk id="52" creationId="{B54D8E9D-C7BA-74F6-A8DA-FEE6387A3BB5}"/>
          </ac:spMkLst>
        </pc:spChg>
        <pc:spChg chg="mod">
          <ac:chgData name="Taylor Segell" userId="558b7aca-9a64-4356-8c03-0294f7a0fe95" providerId="ADAL" clId="{13B569CB-7791-A54C-8521-804094194DAB}" dt="2025-06-24T15:33:58.909" v="6715" actId="408"/>
          <ac:spMkLst>
            <pc:docMk/>
            <pc:sldMk cId="1131514018" sldId="2147374628"/>
            <ac:spMk id="53" creationId="{4124971A-84B8-26B2-DB8A-E4DA69934B36}"/>
          </ac:spMkLst>
        </pc:spChg>
        <pc:spChg chg="mod">
          <ac:chgData name="Taylor Segell" userId="558b7aca-9a64-4356-8c03-0294f7a0fe95" providerId="ADAL" clId="{13B569CB-7791-A54C-8521-804094194DAB}" dt="2025-06-24T15:33:47.285" v="6714" actId="408"/>
          <ac:spMkLst>
            <pc:docMk/>
            <pc:sldMk cId="1131514018" sldId="2147374628"/>
            <ac:spMk id="54" creationId="{D0430158-F6A7-6B83-2F1B-50D1E2C5B6F1}"/>
          </ac:spMkLst>
        </pc:spChg>
        <pc:spChg chg="mod">
          <ac:chgData name="Taylor Segell" userId="558b7aca-9a64-4356-8c03-0294f7a0fe95" providerId="ADAL" clId="{13B569CB-7791-A54C-8521-804094194DAB}" dt="2025-06-24T15:33:47.285" v="6714" actId="408"/>
          <ac:spMkLst>
            <pc:docMk/>
            <pc:sldMk cId="1131514018" sldId="2147374628"/>
            <ac:spMk id="55" creationId="{054E1D01-46CA-7E3E-AB24-FAA18994811D}"/>
          </ac:spMkLst>
        </pc:spChg>
        <pc:spChg chg="mod">
          <ac:chgData name="Taylor Segell" userId="558b7aca-9a64-4356-8c03-0294f7a0fe95" providerId="ADAL" clId="{13B569CB-7791-A54C-8521-804094194DAB}" dt="2025-06-24T15:33:47.285" v="6714" actId="408"/>
          <ac:spMkLst>
            <pc:docMk/>
            <pc:sldMk cId="1131514018" sldId="2147374628"/>
            <ac:spMk id="56" creationId="{9FC14A66-65C2-059D-2BE2-B6BE3240647B}"/>
          </ac:spMkLst>
        </pc:spChg>
        <pc:spChg chg="mod">
          <ac:chgData name="Taylor Segell" userId="558b7aca-9a64-4356-8c03-0294f7a0fe95" providerId="ADAL" clId="{13B569CB-7791-A54C-8521-804094194DAB}" dt="2025-06-24T15:33:47.285" v="6714" actId="408"/>
          <ac:spMkLst>
            <pc:docMk/>
            <pc:sldMk cId="1131514018" sldId="2147374628"/>
            <ac:spMk id="58" creationId="{93E9C9B3-FEE9-D093-76DD-9E080997749E}"/>
          </ac:spMkLst>
        </pc:spChg>
        <pc:spChg chg="mod">
          <ac:chgData name="Taylor Segell" userId="558b7aca-9a64-4356-8c03-0294f7a0fe95" providerId="ADAL" clId="{13B569CB-7791-A54C-8521-804094194DAB}" dt="2025-06-24T15:33:47.285" v="6714" actId="408"/>
          <ac:spMkLst>
            <pc:docMk/>
            <pc:sldMk cId="1131514018" sldId="2147374628"/>
            <ac:spMk id="59" creationId="{02AE28B3-F6BA-7FAC-7C3B-C4CF116486A0}"/>
          </ac:spMkLst>
        </pc:spChg>
        <pc:spChg chg="mod">
          <ac:chgData name="Taylor Segell" userId="558b7aca-9a64-4356-8c03-0294f7a0fe95" providerId="ADAL" clId="{13B569CB-7791-A54C-8521-804094194DAB}" dt="2025-06-24T15:33:47.285" v="6714" actId="408"/>
          <ac:spMkLst>
            <pc:docMk/>
            <pc:sldMk cId="1131514018" sldId="2147374628"/>
            <ac:spMk id="60" creationId="{635F58C0-0ECD-E574-7B19-9A6939A83EBA}"/>
          </ac:spMkLst>
        </pc:spChg>
        <pc:spChg chg="mod">
          <ac:chgData name="Taylor Segell" userId="558b7aca-9a64-4356-8c03-0294f7a0fe95" providerId="ADAL" clId="{13B569CB-7791-A54C-8521-804094194DAB}" dt="2025-06-24T15:33:47.285" v="6714" actId="408"/>
          <ac:spMkLst>
            <pc:docMk/>
            <pc:sldMk cId="1131514018" sldId="2147374628"/>
            <ac:spMk id="61" creationId="{1815EA0D-AEF3-E4B8-144E-0F76123924EF}"/>
          </ac:spMkLst>
        </pc:spChg>
        <pc:spChg chg="mod">
          <ac:chgData name="Taylor Segell" userId="558b7aca-9a64-4356-8c03-0294f7a0fe95" providerId="ADAL" clId="{13B569CB-7791-A54C-8521-804094194DAB}" dt="2025-06-24T15:33:47.285" v="6714" actId="408"/>
          <ac:spMkLst>
            <pc:docMk/>
            <pc:sldMk cId="1131514018" sldId="2147374628"/>
            <ac:spMk id="62" creationId="{F719D178-1338-A519-37FF-5B73B14FFE6B}"/>
          </ac:spMkLst>
        </pc:spChg>
        <pc:spChg chg="mod">
          <ac:chgData name="Taylor Segell" userId="558b7aca-9a64-4356-8c03-0294f7a0fe95" providerId="ADAL" clId="{13B569CB-7791-A54C-8521-804094194DAB}" dt="2025-06-24T15:30:32.517" v="6627" actId="122"/>
          <ac:spMkLst>
            <pc:docMk/>
            <pc:sldMk cId="1131514018" sldId="2147374628"/>
            <ac:spMk id="63" creationId="{EE2534A5-A56F-CD5A-EEDC-DAAC072FBE14}"/>
          </ac:spMkLst>
        </pc:spChg>
        <pc:spChg chg="mod">
          <ac:chgData name="Taylor Segell" userId="558b7aca-9a64-4356-8c03-0294f7a0fe95" providerId="ADAL" clId="{13B569CB-7791-A54C-8521-804094194DAB}" dt="2025-06-24T15:30:32.517" v="6627" actId="122"/>
          <ac:spMkLst>
            <pc:docMk/>
            <pc:sldMk cId="1131514018" sldId="2147374628"/>
            <ac:spMk id="64" creationId="{7AC28B37-3E79-CFCB-ABDA-173CC4D70103}"/>
          </ac:spMkLst>
        </pc:spChg>
        <pc:spChg chg="mod">
          <ac:chgData name="Taylor Segell" userId="558b7aca-9a64-4356-8c03-0294f7a0fe95" providerId="ADAL" clId="{13B569CB-7791-A54C-8521-804094194DAB}" dt="2025-06-24T15:30:32.517" v="6627" actId="122"/>
          <ac:spMkLst>
            <pc:docMk/>
            <pc:sldMk cId="1131514018" sldId="2147374628"/>
            <ac:spMk id="65" creationId="{B3DFADFB-7CCF-FFC1-A7D6-558068A6D7BE}"/>
          </ac:spMkLst>
        </pc:spChg>
        <pc:spChg chg="mod">
          <ac:chgData name="Taylor Segell" userId="558b7aca-9a64-4356-8c03-0294f7a0fe95" providerId="ADAL" clId="{13B569CB-7791-A54C-8521-804094194DAB}" dt="2025-06-24T15:30:32.517" v="6627" actId="122"/>
          <ac:spMkLst>
            <pc:docMk/>
            <pc:sldMk cId="1131514018" sldId="2147374628"/>
            <ac:spMk id="66" creationId="{1147A9A9-BF62-2398-F6DB-5B65044031F2}"/>
          </ac:spMkLst>
        </pc:spChg>
        <pc:spChg chg="mod">
          <ac:chgData name="Taylor Segell" userId="558b7aca-9a64-4356-8c03-0294f7a0fe95" providerId="ADAL" clId="{13B569CB-7791-A54C-8521-804094194DAB}" dt="2025-06-24T15:30:32.517" v="6627" actId="122"/>
          <ac:spMkLst>
            <pc:docMk/>
            <pc:sldMk cId="1131514018" sldId="2147374628"/>
            <ac:spMk id="67" creationId="{708C0791-18EF-CC70-99CC-3720C5F29FBC}"/>
          </ac:spMkLst>
        </pc:spChg>
        <pc:spChg chg="mod">
          <ac:chgData name="Taylor Segell" userId="558b7aca-9a64-4356-8c03-0294f7a0fe95" providerId="ADAL" clId="{13B569CB-7791-A54C-8521-804094194DAB}" dt="2025-06-24T15:30:32.517" v="6627" actId="122"/>
          <ac:spMkLst>
            <pc:docMk/>
            <pc:sldMk cId="1131514018" sldId="2147374628"/>
            <ac:spMk id="68" creationId="{1F5F2E02-A205-6072-BCCC-7753EE0E53C6}"/>
          </ac:spMkLst>
        </pc:spChg>
        <pc:spChg chg="mod">
          <ac:chgData name="Taylor Segell" userId="558b7aca-9a64-4356-8c03-0294f7a0fe95" providerId="ADAL" clId="{13B569CB-7791-A54C-8521-804094194DAB}" dt="2025-06-24T15:33:30.384" v="6713" actId="1076"/>
          <ac:spMkLst>
            <pc:docMk/>
            <pc:sldMk cId="1131514018" sldId="2147374628"/>
            <ac:spMk id="69" creationId="{9C8CAF64-6493-AB30-4EE2-D35976271A86}"/>
          </ac:spMkLst>
        </pc:spChg>
        <pc:spChg chg="mod">
          <ac:chgData name="Taylor Segell" userId="558b7aca-9a64-4356-8c03-0294f7a0fe95" providerId="ADAL" clId="{13B569CB-7791-A54C-8521-804094194DAB}" dt="2025-06-23T18:21:51.871" v="1651" actId="207"/>
          <ac:spMkLst>
            <pc:docMk/>
            <pc:sldMk cId="1131514018" sldId="2147374628"/>
            <ac:spMk id="71" creationId="{C735A20A-B6FF-F7B0-05BF-5118FF376206}"/>
          </ac:spMkLst>
        </pc:spChg>
        <pc:spChg chg="mod">
          <ac:chgData name="Taylor Segell" userId="558b7aca-9a64-4356-8c03-0294f7a0fe95" providerId="ADAL" clId="{13B569CB-7791-A54C-8521-804094194DAB}" dt="2025-06-23T18:22:11.226" v="1654" actId="207"/>
          <ac:spMkLst>
            <pc:docMk/>
            <pc:sldMk cId="1131514018" sldId="2147374628"/>
            <ac:spMk id="72" creationId="{496458B2-471E-935B-ABCE-71D74CA625EA}"/>
          </ac:spMkLst>
        </pc:spChg>
        <pc:spChg chg="mod">
          <ac:chgData name="Taylor Segell" userId="558b7aca-9a64-4356-8c03-0294f7a0fe95" providerId="ADAL" clId="{13B569CB-7791-A54C-8521-804094194DAB}" dt="2025-06-24T15:29:44.535" v="6621" actId="207"/>
          <ac:spMkLst>
            <pc:docMk/>
            <pc:sldMk cId="1131514018" sldId="2147374628"/>
            <ac:spMk id="76" creationId="{06382309-EE16-C407-183A-9E14EAA0650C}"/>
          </ac:spMkLst>
        </pc:spChg>
        <pc:spChg chg="mod">
          <ac:chgData name="Taylor Segell" userId="558b7aca-9a64-4356-8c03-0294f7a0fe95" providerId="ADAL" clId="{13B569CB-7791-A54C-8521-804094194DAB}" dt="2025-06-24T15:33:04.788" v="6710" actId="1076"/>
          <ac:spMkLst>
            <pc:docMk/>
            <pc:sldMk cId="1131514018" sldId="2147374628"/>
            <ac:spMk id="79" creationId="{BF5F7FCC-671E-AF2D-2A7B-ECAC168E3302}"/>
          </ac:spMkLst>
        </pc:spChg>
        <pc:spChg chg="mod">
          <ac:chgData name="Taylor Segell" userId="558b7aca-9a64-4356-8c03-0294f7a0fe95" providerId="ADAL" clId="{13B569CB-7791-A54C-8521-804094194DAB}" dt="2025-06-24T15:30:26.752" v="6626" actId="122"/>
          <ac:spMkLst>
            <pc:docMk/>
            <pc:sldMk cId="1131514018" sldId="2147374628"/>
            <ac:spMk id="80" creationId="{4C9F0317-5C63-B0C8-0184-AC03B26C23D7}"/>
          </ac:spMkLst>
        </pc:spChg>
        <pc:spChg chg="mod">
          <ac:chgData name="Taylor Segell" userId="558b7aca-9a64-4356-8c03-0294f7a0fe95" providerId="ADAL" clId="{13B569CB-7791-A54C-8521-804094194DAB}" dt="2025-06-24T15:30:26.752" v="6626" actId="122"/>
          <ac:spMkLst>
            <pc:docMk/>
            <pc:sldMk cId="1131514018" sldId="2147374628"/>
            <ac:spMk id="81" creationId="{9BD053AC-0122-D823-0D0F-A1F5B112BF05}"/>
          </ac:spMkLst>
        </pc:spChg>
        <pc:spChg chg="add mod">
          <ac:chgData name="Taylor Segell" userId="558b7aca-9a64-4356-8c03-0294f7a0fe95" providerId="ADAL" clId="{13B569CB-7791-A54C-8521-804094194DAB}" dt="2025-06-24T15:34:52.544" v="6724" actId="1076"/>
          <ac:spMkLst>
            <pc:docMk/>
            <pc:sldMk cId="1131514018" sldId="2147374628"/>
            <ac:spMk id="82" creationId="{3E79FE29-463B-9966-62A1-F4E276951223}"/>
          </ac:spMkLst>
        </pc:spChg>
        <pc:spChg chg="add mod">
          <ac:chgData name="Taylor Segell" userId="558b7aca-9a64-4356-8c03-0294f7a0fe95" providerId="ADAL" clId="{13B569CB-7791-A54C-8521-804094194DAB}" dt="2025-06-24T15:32:50.601" v="6709" actId="408"/>
          <ac:spMkLst>
            <pc:docMk/>
            <pc:sldMk cId="1131514018" sldId="2147374628"/>
            <ac:spMk id="83" creationId="{6488BBD7-3CE2-B57E-8580-60A8D2949852}"/>
          </ac:spMkLst>
        </pc:spChg>
        <pc:spChg chg="add mod">
          <ac:chgData name="Taylor Segell" userId="558b7aca-9a64-4356-8c03-0294f7a0fe95" providerId="ADAL" clId="{13B569CB-7791-A54C-8521-804094194DAB}" dt="2025-06-24T15:32:50.601" v="6709" actId="408"/>
          <ac:spMkLst>
            <pc:docMk/>
            <pc:sldMk cId="1131514018" sldId="2147374628"/>
            <ac:spMk id="84" creationId="{377046D8-CAFE-7532-335C-FA24AF40A7E9}"/>
          </ac:spMkLst>
        </pc:spChg>
        <pc:spChg chg="add mod">
          <ac:chgData name="Taylor Segell" userId="558b7aca-9a64-4356-8c03-0294f7a0fe95" providerId="ADAL" clId="{13B569CB-7791-A54C-8521-804094194DAB}" dt="2025-06-24T15:32:50.601" v="6709" actId="408"/>
          <ac:spMkLst>
            <pc:docMk/>
            <pc:sldMk cId="1131514018" sldId="2147374628"/>
            <ac:spMk id="85" creationId="{C1B32169-71F3-F156-6A52-A72C31563BCC}"/>
          </ac:spMkLst>
        </pc:spChg>
        <pc:spChg chg="add mod">
          <ac:chgData name="Taylor Segell" userId="558b7aca-9a64-4356-8c03-0294f7a0fe95" providerId="ADAL" clId="{13B569CB-7791-A54C-8521-804094194DAB}" dt="2025-06-24T15:32:50.601" v="6709" actId="408"/>
          <ac:spMkLst>
            <pc:docMk/>
            <pc:sldMk cId="1131514018" sldId="2147374628"/>
            <ac:spMk id="86" creationId="{3482553F-BDF3-9074-464A-EF2D8FAD6ACD}"/>
          </ac:spMkLst>
        </pc:spChg>
        <pc:grpChg chg="add mod">
          <ac:chgData name="Taylor Segell" userId="558b7aca-9a64-4356-8c03-0294f7a0fe95" providerId="ADAL" clId="{13B569CB-7791-A54C-8521-804094194DAB}" dt="2025-06-24T15:33:17.575" v="6712" actId="1076"/>
          <ac:grpSpMkLst>
            <pc:docMk/>
            <pc:sldMk cId="1131514018" sldId="2147374628"/>
            <ac:grpSpMk id="87" creationId="{39BFDDF5-D565-EA32-37C2-3CAA0D6DC62F}"/>
          </ac:grpSpMkLst>
        </pc:grpChg>
        <pc:picChg chg="mod">
          <ac:chgData name="Taylor Segell" userId="558b7aca-9a64-4356-8c03-0294f7a0fe95" providerId="ADAL" clId="{13B569CB-7791-A54C-8521-804094194DAB}" dt="2025-06-24T15:30:16.640" v="6624" actId="1076"/>
          <ac:picMkLst>
            <pc:docMk/>
            <pc:sldMk cId="1131514018" sldId="2147374628"/>
            <ac:picMk id="57" creationId="{D19DDFC1-7A5C-80E6-4A22-32CBA3FCA791}"/>
          </ac:picMkLst>
        </pc:picChg>
      </pc:sldChg>
      <pc:sldChg chg="addSp delSp modSp add del mod ord setBg modNotes">
        <pc:chgData name="Taylor Segell" userId="558b7aca-9a64-4356-8c03-0294f7a0fe95" providerId="ADAL" clId="{13B569CB-7791-A54C-8521-804094194DAB}" dt="2025-06-27T17:38:43.658" v="9427" actId="20577"/>
        <pc:sldMkLst>
          <pc:docMk/>
          <pc:sldMk cId="1670076001" sldId="2147374635"/>
        </pc:sldMkLst>
        <pc:spChg chg="mod">
          <ac:chgData name="Taylor Segell" userId="558b7aca-9a64-4356-8c03-0294f7a0fe95" providerId="ADAL" clId="{13B569CB-7791-A54C-8521-804094194DAB}" dt="2025-06-25T18:02:55.222" v="7656" actId="20577"/>
          <ac:spMkLst>
            <pc:docMk/>
            <pc:sldMk cId="1670076001" sldId="2147374635"/>
            <ac:spMk id="2" creationId="{C41547F3-359F-C1A2-E4A0-59CE892A4B3F}"/>
          </ac:spMkLst>
        </pc:spChg>
        <pc:spChg chg="mod">
          <ac:chgData name="Taylor Segell" userId="558b7aca-9a64-4356-8c03-0294f7a0fe95" providerId="ADAL" clId="{13B569CB-7791-A54C-8521-804094194DAB}" dt="2025-06-24T14:06:04.494" v="4934" actId="408"/>
          <ac:spMkLst>
            <pc:docMk/>
            <pc:sldMk cId="1670076001" sldId="2147374635"/>
            <ac:spMk id="3" creationId="{17C73B2F-B990-33DD-869E-4EDC7EADAEA1}"/>
          </ac:spMkLst>
        </pc:spChg>
        <pc:spChg chg="mod">
          <ac:chgData name="Taylor Segell" userId="558b7aca-9a64-4356-8c03-0294f7a0fe95" providerId="ADAL" clId="{13B569CB-7791-A54C-8521-804094194DAB}" dt="2025-06-27T17:38:43.658" v="9427" actId="20577"/>
          <ac:spMkLst>
            <pc:docMk/>
            <pc:sldMk cId="1670076001" sldId="2147374635"/>
            <ac:spMk id="4" creationId="{7789AFE6-198A-3A36-1923-3C9FF7934B16}"/>
          </ac:spMkLst>
        </pc:spChg>
        <pc:spChg chg="mod">
          <ac:chgData name="Taylor Segell" userId="558b7aca-9a64-4356-8c03-0294f7a0fe95" providerId="ADAL" clId="{13B569CB-7791-A54C-8521-804094194DAB}" dt="2025-06-24T14:06:04.494" v="4934" actId="408"/>
          <ac:spMkLst>
            <pc:docMk/>
            <pc:sldMk cId="1670076001" sldId="2147374635"/>
            <ac:spMk id="5" creationId="{E74F15C9-F4A9-46A8-329E-E57DDB3BEEC7}"/>
          </ac:spMkLst>
        </pc:spChg>
        <pc:spChg chg="mod">
          <ac:chgData name="Taylor Segell" userId="558b7aca-9a64-4356-8c03-0294f7a0fe95" providerId="ADAL" clId="{13B569CB-7791-A54C-8521-804094194DAB}" dt="2025-06-27T17:38:07.162" v="9406" actId="20577"/>
          <ac:spMkLst>
            <pc:docMk/>
            <pc:sldMk cId="1670076001" sldId="2147374635"/>
            <ac:spMk id="6" creationId="{32BB4807-611D-9763-3DB1-9F66D0D0D654}"/>
          </ac:spMkLst>
        </pc:spChg>
        <pc:spChg chg="mod">
          <ac:chgData name="Taylor Segell" userId="558b7aca-9a64-4356-8c03-0294f7a0fe95" providerId="ADAL" clId="{13B569CB-7791-A54C-8521-804094194DAB}" dt="2025-06-24T14:06:04.494" v="4934" actId="408"/>
          <ac:spMkLst>
            <pc:docMk/>
            <pc:sldMk cId="1670076001" sldId="2147374635"/>
            <ac:spMk id="7" creationId="{F2775EBE-AB89-A174-77D8-40816EB0B779}"/>
          </ac:spMkLst>
        </pc:spChg>
        <pc:spChg chg="mod">
          <ac:chgData name="Taylor Segell" userId="558b7aca-9a64-4356-8c03-0294f7a0fe95" providerId="ADAL" clId="{13B569CB-7791-A54C-8521-804094194DAB}" dt="2025-06-27T17:37:57.021" v="9403" actId="20577"/>
          <ac:spMkLst>
            <pc:docMk/>
            <pc:sldMk cId="1670076001" sldId="2147374635"/>
            <ac:spMk id="8" creationId="{CA0148AE-E16C-4F89-406F-54273DE33275}"/>
          </ac:spMkLst>
        </pc:spChg>
        <pc:spChg chg="add mod">
          <ac:chgData name="Taylor Segell" userId="558b7aca-9a64-4356-8c03-0294f7a0fe95" providerId="ADAL" clId="{13B569CB-7791-A54C-8521-804094194DAB}" dt="2025-06-23T17:26:01.852" v="1038" actId="14100"/>
          <ac:spMkLst>
            <pc:docMk/>
            <pc:sldMk cId="1670076001" sldId="2147374635"/>
            <ac:spMk id="19" creationId="{461A3836-1CFE-F580-BB30-181F1BCA24F5}"/>
          </ac:spMkLst>
        </pc:spChg>
        <pc:picChg chg="add mod">
          <ac:chgData name="Taylor Segell" userId="558b7aca-9a64-4356-8c03-0294f7a0fe95" providerId="ADAL" clId="{13B569CB-7791-A54C-8521-804094194DAB}" dt="2025-06-24T14:06:31.513" v="4946" actId="408"/>
          <ac:picMkLst>
            <pc:docMk/>
            <pc:sldMk cId="1670076001" sldId="2147374635"/>
            <ac:picMk id="15" creationId="{3DAC80CB-3BB0-9545-CFA9-A9B694ED1B74}"/>
          </ac:picMkLst>
        </pc:picChg>
        <pc:picChg chg="add mod">
          <ac:chgData name="Taylor Segell" userId="558b7aca-9a64-4356-8c03-0294f7a0fe95" providerId="ADAL" clId="{13B569CB-7791-A54C-8521-804094194DAB}" dt="2025-06-24T14:06:31.513" v="4946" actId="408"/>
          <ac:picMkLst>
            <pc:docMk/>
            <pc:sldMk cId="1670076001" sldId="2147374635"/>
            <ac:picMk id="17" creationId="{AC9E03E3-FF3E-B571-AC77-621640B276C4}"/>
          </ac:picMkLst>
        </pc:picChg>
        <pc:picChg chg="add mod">
          <ac:chgData name="Taylor Segell" userId="558b7aca-9a64-4356-8c03-0294f7a0fe95" providerId="ADAL" clId="{13B569CB-7791-A54C-8521-804094194DAB}" dt="2025-06-24T14:06:31.513" v="4946" actId="408"/>
          <ac:picMkLst>
            <pc:docMk/>
            <pc:sldMk cId="1670076001" sldId="2147374635"/>
            <ac:picMk id="18" creationId="{E547D15A-E9C2-F3D0-97A6-FF324098F5F0}"/>
          </ac:picMkLst>
        </pc:picChg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109776190" sldId="2147374661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852604357" sldId="2147374668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264862126" sldId="2147374671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723867990" sldId="2147374672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213828403" sldId="2147374673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373248481" sldId="2147374674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101718338" sldId="2147374675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478258393" sldId="2147374676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664471" sldId="2147374677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742961862" sldId="2147374678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2083972769" sldId="2147374681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4046629682" sldId="2147374682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3051955025" sldId="2147374683"/>
        </pc:sldMkLst>
      </pc:sldChg>
      <pc:sldChg chg="del">
        <pc:chgData name="Taylor Segell" userId="558b7aca-9a64-4356-8c03-0294f7a0fe95" providerId="ADAL" clId="{13B569CB-7791-A54C-8521-804094194DAB}" dt="2025-06-23T18:54:44.201" v="2261" actId="2696"/>
        <pc:sldMkLst>
          <pc:docMk/>
          <pc:sldMk cId="3533970176" sldId="2147374684"/>
        </pc:sldMkLst>
      </pc:sldChg>
      <pc:sldChg chg="addSp delSp modSp add del mod ord modClrScheme chgLayout">
        <pc:chgData name="Taylor Segell" userId="558b7aca-9a64-4356-8c03-0294f7a0fe95" providerId="ADAL" clId="{13B569CB-7791-A54C-8521-804094194DAB}" dt="2025-06-25T21:14:55.091" v="8555" actId="2696"/>
        <pc:sldMkLst>
          <pc:docMk/>
          <pc:sldMk cId="1798318382" sldId="2147470139"/>
        </pc:sldMkLst>
      </pc:sldChg>
      <pc:sldChg chg="addSp delSp modSp add mod modClrScheme chgLayout modNotes modNotesTx">
        <pc:chgData name="Taylor Segell" userId="558b7aca-9a64-4356-8c03-0294f7a0fe95" providerId="ADAL" clId="{13B569CB-7791-A54C-8521-804094194DAB}" dt="2025-06-23T20:02:59.207" v="3675" actId="207"/>
        <pc:sldMkLst>
          <pc:docMk/>
          <pc:sldMk cId="2251473448" sldId="2147482832"/>
        </pc:sldMkLst>
        <pc:spChg chg="mod ord">
          <ac:chgData name="Taylor Segell" userId="558b7aca-9a64-4356-8c03-0294f7a0fe95" providerId="ADAL" clId="{13B569CB-7791-A54C-8521-804094194DAB}" dt="2025-06-23T17:03:50.144" v="648" actId="700"/>
          <ac:spMkLst>
            <pc:docMk/>
            <pc:sldMk cId="2251473448" sldId="2147482832"/>
            <ac:spMk id="2" creationId="{D6237B8A-10EE-9B6C-317F-2F9135D2D7D4}"/>
          </ac:spMkLst>
        </pc:spChg>
        <pc:spChg chg="mod topLvl">
          <ac:chgData name="Taylor Segell" userId="558b7aca-9a64-4356-8c03-0294f7a0fe95" providerId="ADAL" clId="{13B569CB-7791-A54C-8521-804094194DAB}" dt="2025-06-23T17:05:08.317" v="697" actId="14100"/>
          <ac:spMkLst>
            <pc:docMk/>
            <pc:sldMk cId="2251473448" sldId="2147482832"/>
            <ac:spMk id="3" creationId="{744BC96B-F057-3D0A-C962-F9F19A7E40F0}"/>
          </ac:spMkLst>
        </pc:spChg>
        <pc:spChg chg="mod topLvl">
          <ac:chgData name="Taylor Segell" userId="558b7aca-9a64-4356-8c03-0294f7a0fe95" providerId="ADAL" clId="{13B569CB-7791-A54C-8521-804094194DAB}" dt="2025-06-23T20:02:53.894" v="3673" actId="207"/>
          <ac:spMkLst>
            <pc:docMk/>
            <pc:sldMk cId="2251473448" sldId="2147482832"/>
            <ac:spMk id="6" creationId="{BD2C103F-F9C2-9665-C193-9D6FCCD3308D}"/>
          </ac:spMkLst>
        </pc:spChg>
        <pc:spChg chg="mod topLvl">
          <ac:chgData name="Taylor Segell" userId="558b7aca-9a64-4356-8c03-0294f7a0fe95" providerId="ADAL" clId="{13B569CB-7791-A54C-8521-804094194DAB}" dt="2025-06-23T17:05:08.317" v="697" actId="14100"/>
          <ac:spMkLst>
            <pc:docMk/>
            <pc:sldMk cId="2251473448" sldId="2147482832"/>
            <ac:spMk id="12" creationId="{14F432DB-70BE-B446-22E2-03F4AF324F1C}"/>
          </ac:spMkLst>
        </pc:spChg>
        <pc:spChg chg="mod topLvl">
          <ac:chgData name="Taylor Segell" userId="558b7aca-9a64-4356-8c03-0294f7a0fe95" providerId="ADAL" clId="{13B569CB-7791-A54C-8521-804094194DAB}" dt="2025-06-23T20:02:53.894" v="3673" actId="207"/>
          <ac:spMkLst>
            <pc:docMk/>
            <pc:sldMk cId="2251473448" sldId="2147482832"/>
            <ac:spMk id="15" creationId="{8698B6C8-394F-4CB5-5FD5-B9AC92A8CE33}"/>
          </ac:spMkLst>
        </pc:spChg>
        <pc:spChg chg="mod topLvl">
          <ac:chgData name="Taylor Segell" userId="558b7aca-9a64-4356-8c03-0294f7a0fe95" providerId="ADAL" clId="{13B569CB-7791-A54C-8521-804094194DAB}" dt="2025-06-23T20:02:27.700" v="3666" actId="403"/>
          <ac:spMkLst>
            <pc:docMk/>
            <pc:sldMk cId="2251473448" sldId="2147482832"/>
            <ac:spMk id="19" creationId="{5487A6B8-9A12-26E4-2E87-254E8369E475}"/>
          </ac:spMkLst>
        </pc:spChg>
        <pc:spChg chg="mod topLvl">
          <ac:chgData name="Taylor Segell" userId="558b7aca-9a64-4356-8c03-0294f7a0fe95" providerId="ADAL" clId="{13B569CB-7791-A54C-8521-804094194DAB}" dt="2025-06-23T17:05:08.317" v="697" actId="14100"/>
          <ac:spMkLst>
            <pc:docMk/>
            <pc:sldMk cId="2251473448" sldId="2147482832"/>
            <ac:spMk id="41" creationId="{594A1313-DCEE-B5D1-1A35-C053D94DD39F}"/>
          </ac:spMkLst>
        </pc:spChg>
        <pc:spChg chg="mod topLvl">
          <ac:chgData name="Taylor Segell" userId="558b7aca-9a64-4356-8c03-0294f7a0fe95" providerId="ADAL" clId="{13B569CB-7791-A54C-8521-804094194DAB}" dt="2025-06-23T20:02:53.894" v="3673" actId="207"/>
          <ac:spMkLst>
            <pc:docMk/>
            <pc:sldMk cId="2251473448" sldId="2147482832"/>
            <ac:spMk id="42" creationId="{6CFDAE45-7A46-0857-34F1-CB2538AC130E}"/>
          </ac:spMkLst>
        </pc:spChg>
        <pc:spChg chg="mod topLvl">
          <ac:chgData name="Taylor Segell" userId="558b7aca-9a64-4356-8c03-0294f7a0fe95" providerId="ADAL" clId="{13B569CB-7791-A54C-8521-804094194DAB}" dt="2025-06-23T20:02:27.700" v="3666" actId="403"/>
          <ac:spMkLst>
            <pc:docMk/>
            <pc:sldMk cId="2251473448" sldId="2147482832"/>
            <ac:spMk id="43" creationId="{538A2B76-FB25-6BA9-C9A0-18DD009CC7C8}"/>
          </ac:spMkLst>
        </pc:spChg>
        <pc:spChg chg="mod topLvl">
          <ac:chgData name="Taylor Segell" userId="558b7aca-9a64-4356-8c03-0294f7a0fe95" providerId="ADAL" clId="{13B569CB-7791-A54C-8521-804094194DAB}" dt="2025-06-23T20:02:38.368" v="3669" actId="255"/>
          <ac:spMkLst>
            <pc:docMk/>
            <pc:sldMk cId="2251473448" sldId="2147482832"/>
            <ac:spMk id="44" creationId="{D80421FB-79FF-2743-F868-EFEAD30E9FC8}"/>
          </ac:spMkLst>
        </pc:spChg>
        <pc:spChg chg="mod topLvl">
          <ac:chgData name="Taylor Segell" userId="558b7aca-9a64-4356-8c03-0294f7a0fe95" providerId="ADAL" clId="{13B569CB-7791-A54C-8521-804094194DAB}" dt="2025-06-23T20:02:59.207" v="3675" actId="207"/>
          <ac:spMkLst>
            <pc:docMk/>
            <pc:sldMk cId="2251473448" sldId="2147482832"/>
            <ac:spMk id="45" creationId="{E84D5894-F007-48DD-2918-BB96A534794D}"/>
          </ac:spMkLst>
        </pc:spChg>
        <pc:spChg chg="mod">
          <ac:chgData name="Taylor Segell" userId="558b7aca-9a64-4356-8c03-0294f7a0fe95" providerId="ADAL" clId="{13B569CB-7791-A54C-8521-804094194DAB}" dt="2025-06-23T20:02:38.368" v="3669" actId="255"/>
          <ac:spMkLst>
            <pc:docMk/>
            <pc:sldMk cId="2251473448" sldId="2147482832"/>
            <ac:spMk id="46" creationId="{C77DBC55-0971-631D-59D8-F35EE920F21E}"/>
          </ac:spMkLst>
        </pc:spChg>
        <pc:spChg chg="mod">
          <ac:chgData name="Taylor Segell" userId="558b7aca-9a64-4356-8c03-0294f7a0fe95" providerId="ADAL" clId="{13B569CB-7791-A54C-8521-804094194DAB}" dt="2025-06-23T20:02:27.700" v="3666" actId="403"/>
          <ac:spMkLst>
            <pc:docMk/>
            <pc:sldMk cId="2251473448" sldId="2147482832"/>
            <ac:spMk id="51" creationId="{525169C4-D927-D96E-07BA-E5F491C6C4B8}"/>
          </ac:spMkLst>
        </pc:spChg>
        <pc:grpChg chg="add mod">
          <ac:chgData name="Taylor Segell" userId="558b7aca-9a64-4356-8c03-0294f7a0fe95" providerId="ADAL" clId="{13B569CB-7791-A54C-8521-804094194DAB}" dt="2025-06-23T17:04:59.468" v="696" actId="14100"/>
          <ac:grpSpMkLst>
            <pc:docMk/>
            <pc:sldMk cId="2251473448" sldId="2147482832"/>
            <ac:grpSpMk id="8" creationId="{AB4BB710-0077-35E3-02B3-7548A6A57121}"/>
          </ac:grpSpMkLst>
        </pc:grpChg>
        <pc:picChg chg="mod">
          <ac:chgData name="Taylor Segell" userId="558b7aca-9a64-4356-8c03-0294f7a0fe95" providerId="ADAL" clId="{13B569CB-7791-A54C-8521-804094194DAB}" dt="2025-06-23T17:05:23.282" v="722" actId="1076"/>
          <ac:picMkLst>
            <pc:docMk/>
            <pc:sldMk cId="2251473448" sldId="2147482832"/>
            <ac:picMk id="47" creationId="{0BA0A96F-4995-B972-6262-8CFA7413FC19}"/>
          </ac:picMkLst>
        </pc:picChg>
        <pc:picChg chg="mod">
          <ac:chgData name="Taylor Segell" userId="558b7aca-9a64-4356-8c03-0294f7a0fe95" providerId="ADAL" clId="{13B569CB-7791-A54C-8521-804094194DAB}" dt="2025-06-23T17:05:23.282" v="722" actId="1076"/>
          <ac:picMkLst>
            <pc:docMk/>
            <pc:sldMk cId="2251473448" sldId="2147482832"/>
            <ac:picMk id="48" creationId="{E1476C04-504F-7BB4-9568-B1B7997AABAD}"/>
          </ac:picMkLst>
        </pc:picChg>
        <pc:picChg chg="mod">
          <ac:chgData name="Taylor Segell" userId="558b7aca-9a64-4356-8c03-0294f7a0fe95" providerId="ADAL" clId="{13B569CB-7791-A54C-8521-804094194DAB}" dt="2025-06-23T17:05:23.282" v="722" actId="1076"/>
          <ac:picMkLst>
            <pc:docMk/>
            <pc:sldMk cId="2251473448" sldId="2147482832"/>
            <ac:picMk id="49" creationId="{5E20D259-53E8-2381-8A76-579B0D044FA2}"/>
          </ac:picMkLst>
        </pc:picChg>
        <pc:picChg chg="mod">
          <ac:chgData name="Taylor Segell" userId="558b7aca-9a64-4356-8c03-0294f7a0fe95" providerId="ADAL" clId="{13B569CB-7791-A54C-8521-804094194DAB}" dt="2025-06-23T17:05:30.398" v="743" actId="1076"/>
          <ac:picMkLst>
            <pc:docMk/>
            <pc:sldMk cId="2251473448" sldId="2147482832"/>
            <ac:picMk id="50" creationId="{20EE20A9-DDF9-AF1B-DE6E-4BDAD0F2DE5B}"/>
          </ac:picMkLst>
        </pc:picChg>
      </pc:sldChg>
      <pc:sldChg chg="addSp delSp add del mod">
        <pc:chgData name="Taylor Segell" userId="558b7aca-9a64-4356-8c03-0294f7a0fe95" providerId="ADAL" clId="{13B569CB-7791-A54C-8521-804094194DAB}" dt="2025-06-23T17:42:36.793" v="1281" actId="2696"/>
        <pc:sldMkLst>
          <pc:docMk/>
          <pc:sldMk cId="3690824198" sldId="2147482836"/>
        </pc:sldMkLst>
      </pc:sldChg>
      <pc:sldChg chg="modSp add del mod">
        <pc:chgData name="Taylor Segell" userId="558b7aca-9a64-4356-8c03-0294f7a0fe95" providerId="ADAL" clId="{13B569CB-7791-A54C-8521-804094194DAB}" dt="2025-06-23T17:46:49.370" v="1331" actId="2696"/>
        <pc:sldMkLst>
          <pc:docMk/>
          <pc:sldMk cId="1312456326" sldId="2147482837"/>
        </pc:sldMkLst>
      </pc:sldChg>
      <pc:sldChg chg="add del">
        <pc:chgData name="Taylor Segell" userId="558b7aca-9a64-4356-8c03-0294f7a0fe95" providerId="ADAL" clId="{13B569CB-7791-A54C-8521-804094194DAB}" dt="2025-06-23T17:56:55.574" v="1384" actId="2696"/>
        <pc:sldMkLst>
          <pc:docMk/>
          <pc:sldMk cId="157204304" sldId="2147482838"/>
        </pc:sldMkLst>
      </pc:sldChg>
      <pc:sldChg chg="addSp delSp modSp add del mod modShow modNotes">
        <pc:chgData name="Taylor Segell" userId="558b7aca-9a64-4356-8c03-0294f7a0fe95" providerId="ADAL" clId="{13B569CB-7791-A54C-8521-804094194DAB}" dt="2025-06-25T18:36:58.281" v="7665" actId="2696"/>
        <pc:sldMkLst>
          <pc:docMk/>
          <pc:sldMk cId="52779507" sldId="2147482873"/>
        </pc:sldMkLst>
      </pc:sldChg>
      <pc:sldChg chg="addSp delSp modSp add del mod ord modNotes">
        <pc:chgData name="Taylor Segell" userId="558b7aca-9a64-4356-8c03-0294f7a0fe95" providerId="ADAL" clId="{13B569CB-7791-A54C-8521-804094194DAB}" dt="2025-06-27T19:30:24.331" v="10391" actId="2696"/>
        <pc:sldMkLst>
          <pc:docMk/>
          <pc:sldMk cId="236732013" sldId="2147482874"/>
        </pc:sldMkLst>
      </pc:sldChg>
      <pc:sldChg chg="add del">
        <pc:chgData name="Taylor Segell" userId="558b7aca-9a64-4356-8c03-0294f7a0fe95" providerId="ADAL" clId="{13B569CB-7791-A54C-8521-804094194DAB}" dt="2025-06-23T17:59:04.794" v="1416" actId="2696"/>
        <pc:sldMkLst>
          <pc:docMk/>
          <pc:sldMk cId="2122722369" sldId="2147482875"/>
        </pc:sldMkLst>
      </pc:sldChg>
      <pc:sldChg chg="add del">
        <pc:chgData name="Taylor Segell" userId="558b7aca-9a64-4356-8c03-0294f7a0fe95" providerId="ADAL" clId="{13B569CB-7791-A54C-8521-804094194DAB}" dt="2025-06-23T18:07:53.925" v="1570" actId="2696"/>
        <pc:sldMkLst>
          <pc:docMk/>
          <pc:sldMk cId="3475732458" sldId="2147482877"/>
        </pc:sldMkLst>
      </pc:sldChg>
      <pc:sldChg chg="addSp delSp modSp add del mod">
        <pc:chgData name="Taylor Segell" userId="558b7aca-9a64-4356-8c03-0294f7a0fe95" providerId="ADAL" clId="{13B569CB-7791-A54C-8521-804094194DAB}" dt="2025-06-23T18:07:50.570" v="1568" actId="2696"/>
        <pc:sldMkLst>
          <pc:docMk/>
          <pc:sldMk cId="3054689569" sldId="2147482878"/>
        </pc:sldMkLst>
      </pc:sldChg>
      <pc:sldChg chg="add del">
        <pc:chgData name="Taylor Segell" userId="558b7aca-9a64-4356-8c03-0294f7a0fe95" providerId="ADAL" clId="{13B569CB-7791-A54C-8521-804094194DAB}" dt="2025-06-23T18:30:09.565" v="1738" actId="2696"/>
        <pc:sldMkLst>
          <pc:docMk/>
          <pc:sldMk cId="3060955059" sldId="2147482923"/>
        </pc:sldMkLst>
      </pc:sldChg>
      <pc:sldChg chg="delSp modSp add del mod">
        <pc:chgData name="Taylor Segell" userId="558b7aca-9a64-4356-8c03-0294f7a0fe95" providerId="ADAL" clId="{13B569CB-7791-A54C-8521-804094194DAB}" dt="2025-06-23T16:16:00.808" v="269" actId="2696"/>
        <pc:sldMkLst>
          <pc:docMk/>
          <pc:sldMk cId="1956635626" sldId="2147482929"/>
        </pc:sldMkLst>
      </pc:sldChg>
      <pc:sldChg chg="delSp add del mod">
        <pc:chgData name="Taylor Segell" userId="558b7aca-9a64-4356-8c03-0294f7a0fe95" providerId="ADAL" clId="{13B569CB-7791-A54C-8521-804094194DAB}" dt="2025-06-23T19:30:59.032" v="3185" actId="2696"/>
        <pc:sldMkLst>
          <pc:docMk/>
          <pc:sldMk cId="3091224861" sldId="2147482950"/>
        </pc:sldMkLst>
      </pc:sldChg>
      <pc:sldChg chg="modSp add del mod ord modShow modNotes">
        <pc:chgData name="Taylor Segell" userId="558b7aca-9a64-4356-8c03-0294f7a0fe95" providerId="ADAL" clId="{13B569CB-7791-A54C-8521-804094194DAB}" dt="2025-06-25T22:23:41.512" v="8607" actId="2696"/>
        <pc:sldMkLst>
          <pc:docMk/>
          <pc:sldMk cId="1314492112" sldId="2147483261"/>
        </pc:sldMkLst>
      </pc:sldChg>
      <pc:sldChg chg="add ord">
        <pc:chgData name="Taylor Segell" userId="558b7aca-9a64-4356-8c03-0294f7a0fe95" providerId="ADAL" clId="{13B569CB-7791-A54C-8521-804094194DAB}" dt="2025-06-25T22:23:49.738" v="8609" actId="20578"/>
        <pc:sldMkLst>
          <pc:docMk/>
          <pc:sldMk cId="3967212077" sldId="2147483261"/>
        </pc:sldMkLst>
      </pc:sldChg>
      <pc:sldChg chg="add del">
        <pc:chgData name="Taylor Segell" userId="558b7aca-9a64-4356-8c03-0294f7a0fe95" providerId="ADAL" clId="{13B569CB-7791-A54C-8521-804094194DAB}" dt="2025-06-23T18:07:52.407" v="1569" actId="2696"/>
        <pc:sldMkLst>
          <pc:docMk/>
          <pc:sldMk cId="2559422950" sldId="2147483262"/>
        </pc:sldMkLst>
      </pc:sldChg>
      <pc:sldChg chg="add del">
        <pc:chgData name="Taylor Segell" userId="558b7aca-9a64-4356-8c03-0294f7a0fe95" providerId="ADAL" clId="{13B569CB-7791-A54C-8521-804094194DAB}" dt="2025-06-23T17:59:10.298" v="1417" actId="2696"/>
        <pc:sldMkLst>
          <pc:docMk/>
          <pc:sldMk cId="1597442052" sldId="2147483263"/>
        </pc:sldMkLst>
      </pc:sldChg>
      <pc:sldChg chg="add del">
        <pc:chgData name="Taylor Segell" userId="558b7aca-9a64-4356-8c03-0294f7a0fe95" providerId="ADAL" clId="{13B569CB-7791-A54C-8521-804094194DAB}" dt="2025-06-23T16:54:58.396" v="503" actId="2696"/>
        <pc:sldMkLst>
          <pc:docMk/>
          <pc:sldMk cId="1254501913" sldId="2147483264"/>
        </pc:sldMkLst>
      </pc:sldChg>
      <pc:sldChg chg="addSp delSp modSp add del mod modNotesTx">
        <pc:chgData name="Taylor Segell" userId="558b7aca-9a64-4356-8c03-0294f7a0fe95" providerId="ADAL" clId="{13B569CB-7791-A54C-8521-804094194DAB}" dt="2025-06-23T19:54:03.241" v="3570" actId="20577"/>
        <pc:sldMkLst>
          <pc:docMk/>
          <pc:sldMk cId="1134919965" sldId="2147483265"/>
        </pc:sldMkLst>
        <pc:spChg chg="mod">
          <ac:chgData name="Taylor Segell" userId="558b7aca-9a64-4356-8c03-0294f7a0fe95" providerId="ADAL" clId="{13B569CB-7791-A54C-8521-804094194DAB}" dt="2025-06-23T17:03:26.230" v="645" actId="20577"/>
          <ac:spMkLst>
            <pc:docMk/>
            <pc:sldMk cId="1134919965" sldId="2147483265"/>
            <ac:spMk id="2" creationId="{62B0FA34-4EDB-30CB-ECF6-5D0CB0A8A14C}"/>
          </ac:spMkLst>
        </pc:spChg>
        <pc:picChg chg="add mod">
          <ac:chgData name="Taylor Segell" userId="558b7aca-9a64-4356-8c03-0294f7a0fe95" providerId="ADAL" clId="{13B569CB-7791-A54C-8521-804094194DAB}" dt="2025-06-23T16:48:56.453" v="425" actId="1076"/>
          <ac:picMkLst>
            <pc:docMk/>
            <pc:sldMk cId="1134919965" sldId="2147483265"/>
            <ac:picMk id="3" creationId="{C3E73D4A-05FF-2791-78A7-4BCD6C834FF5}"/>
          </ac:picMkLst>
        </pc:picChg>
      </pc:sldChg>
      <pc:sldChg chg="addSp delSp modSp add del mod">
        <pc:chgData name="Taylor Segell" userId="558b7aca-9a64-4356-8c03-0294f7a0fe95" providerId="ADAL" clId="{13B569CB-7791-A54C-8521-804094194DAB}" dt="2025-06-23T16:48:49.613" v="423" actId="14100"/>
        <pc:sldMkLst>
          <pc:docMk/>
          <pc:sldMk cId="443591669" sldId="2147483266"/>
        </pc:sldMkLst>
        <pc:picChg chg="add mod">
          <ac:chgData name="Taylor Segell" userId="558b7aca-9a64-4356-8c03-0294f7a0fe95" providerId="ADAL" clId="{13B569CB-7791-A54C-8521-804094194DAB}" dt="2025-06-23T16:48:49.613" v="423" actId="14100"/>
          <ac:picMkLst>
            <pc:docMk/>
            <pc:sldMk cId="443591669" sldId="2147483266"/>
            <ac:picMk id="5" creationId="{138F1E81-BCBA-9DF1-D0B4-510ED0ECB608}"/>
          </ac:picMkLst>
        </pc:picChg>
      </pc:sldChg>
      <pc:sldChg chg="add del">
        <pc:chgData name="Taylor Segell" userId="558b7aca-9a64-4356-8c03-0294f7a0fe95" providerId="ADAL" clId="{13B569CB-7791-A54C-8521-804094194DAB}" dt="2025-06-23T16:52:51.973" v="487" actId="2696"/>
        <pc:sldMkLst>
          <pc:docMk/>
          <pc:sldMk cId="1358242322" sldId="2147483267"/>
        </pc:sldMkLst>
      </pc:sldChg>
      <pc:sldChg chg="add del">
        <pc:chgData name="Taylor Segell" userId="558b7aca-9a64-4356-8c03-0294f7a0fe95" providerId="ADAL" clId="{13B569CB-7791-A54C-8521-804094194DAB}" dt="2025-06-23T18:14:55.705" v="1626" actId="2696"/>
        <pc:sldMkLst>
          <pc:docMk/>
          <pc:sldMk cId="1782078266" sldId="2147483268"/>
        </pc:sldMkLst>
      </pc:sldChg>
      <pc:sldChg chg="add del">
        <pc:chgData name="Taylor Segell" userId="558b7aca-9a64-4356-8c03-0294f7a0fe95" providerId="ADAL" clId="{13B569CB-7791-A54C-8521-804094194DAB}" dt="2025-06-23T18:50:41.982" v="2156" actId="2696"/>
        <pc:sldMkLst>
          <pc:docMk/>
          <pc:sldMk cId="985084790" sldId="2147483269"/>
        </pc:sldMkLst>
      </pc:sldChg>
      <pc:sldChg chg="addSp delSp modSp add del mod ord setBg modClrScheme chgLayout modNotesTx">
        <pc:chgData name="Taylor Segell" userId="558b7aca-9a64-4356-8c03-0294f7a0fe95" providerId="ADAL" clId="{13B569CB-7791-A54C-8521-804094194DAB}" dt="2025-06-25T17:05:25.030" v="7621" actId="20577"/>
        <pc:sldMkLst>
          <pc:docMk/>
          <pc:sldMk cId="3060190329" sldId="2147483270"/>
        </pc:sldMkLst>
        <pc:spChg chg="mod ord">
          <ac:chgData name="Taylor Segell" userId="558b7aca-9a64-4356-8c03-0294f7a0fe95" providerId="ADAL" clId="{13B569CB-7791-A54C-8521-804094194DAB}" dt="2025-06-25T17:05:25.030" v="7621" actId="20577"/>
          <ac:spMkLst>
            <pc:docMk/>
            <pc:sldMk cId="3060190329" sldId="2147483270"/>
            <ac:spMk id="2" creationId="{0E0C8521-8197-0491-5EAF-C703D9B74BA9}"/>
          </ac:spMkLst>
        </pc:spChg>
        <pc:picChg chg="add mod">
          <ac:chgData name="Taylor Segell" userId="558b7aca-9a64-4356-8c03-0294f7a0fe95" providerId="ADAL" clId="{13B569CB-7791-A54C-8521-804094194DAB}" dt="2025-06-23T19:32:47.692" v="3193" actId="14100"/>
          <ac:picMkLst>
            <pc:docMk/>
            <pc:sldMk cId="3060190329" sldId="2147483270"/>
            <ac:picMk id="5" creationId="{19E0A150-980D-A9EA-87AB-37EDA433D2A2}"/>
          </ac:picMkLst>
        </pc:picChg>
      </pc:sldChg>
      <pc:sldChg chg="add del">
        <pc:chgData name="Taylor Segell" userId="558b7aca-9a64-4356-8c03-0294f7a0fe95" providerId="ADAL" clId="{13B569CB-7791-A54C-8521-804094194DAB}" dt="2025-06-23T15:43:04.214" v="30"/>
        <pc:sldMkLst>
          <pc:docMk/>
          <pc:sldMk cId="3210685381" sldId="2147483271"/>
        </pc:sldMkLst>
      </pc:sldChg>
      <pc:sldChg chg="del">
        <pc:chgData name="Taylor Segell" userId="558b7aca-9a64-4356-8c03-0294f7a0fe95" providerId="ADAL" clId="{13B569CB-7791-A54C-8521-804094194DAB}" dt="2025-06-23T15:36:35.373" v="0" actId="18676"/>
        <pc:sldMkLst>
          <pc:docMk/>
          <pc:sldMk cId="1906562169" sldId="2147483523"/>
        </pc:sldMkLst>
      </pc:sldChg>
      <pc:sldChg chg="addSp delSp modSp add mod ord">
        <pc:chgData name="Taylor Segell" userId="558b7aca-9a64-4356-8c03-0294f7a0fe95" providerId="ADAL" clId="{13B569CB-7791-A54C-8521-804094194DAB}" dt="2025-06-25T21:16:31.776" v="8592" actId="20578"/>
        <pc:sldMkLst>
          <pc:docMk/>
          <pc:sldMk cId="2331515665" sldId="2147483528"/>
        </pc:sldMkLst>
        <pc:spChg chg="mod">
          <ac:chgData name="Taylor Segell" userId="558b7aca-9a64-4356-8c03-0294f7a0fe95" providerId="ADAL" clId="{13B569CB-7791-A54C-8521-804094194DAB}" dt="2025-06-25T20:06:07.916" v="8085" actId="14100"/>
          <ac:spMkLst>
            <pc:docMk/>
            <pc:sldMk cId="2331515665" sldId="2147483528"/>
            <ac:spMk id="7" creationId="{051EF771-CD85-5327-A139-F87EB7FD4605}"/>
          </ac:spMkLst>
        </pc:spChg>
        <pc:spChg chg="mod">
          <ac:chgData name="Taylor Segell" userId="558b7aca-9a64-4356-8c03-0294f7a0fe95" providerId="ADAL" clId="{13B569CB-7791-A54C-8521-804094194DAB}" dt="2025-06-25T19:59:20.227" v="8031" actId="21"/>
          <ac:spMkLst>
            <pc:docMk/>
            <pc:sldMk cId="2331515665" sldId="2147483528"/>
            <ac:spMk id="8" creationId="{E381CE63-E3A3-B35F-EE23-FA013955B11A}"/>
          </ac:spMkLst>
        </pc:spChg>
        <pc:spChg chg="mod">
          <ac:chgData name="Taylor Segell" userId="558b7aca-9a64-4356-8c03-0294f7a0fe95" providerId="ADAL" clId="{13B569CB-7791-A54C-8521-804094194DAB}" dt="2025-06-25T21:07:32.908" v="8369" actId="207"/>
          <ac:spMkLst>
            <pc:docMk/>
            <pc:sldMk cId="2331515665" sldId="2147483528"/>
            <ac:spMk id="29" creationId="{37FB565B-6284-7CE1-3FB0-5915E5A42147}"/>
          </ac:spMkLst>
        </pc:spChg>
        <pc:spChg chg="add mod">
          <ac:chgData name="Taylor Segell" userId="558b7aca-9a64-4356-8c03-0294f7a0fe95" providerId="ADAL" clId="{13B569CB-7791-A54C-8521-804094194DAB}" dt="2025-06-25T20:06:21.071" v="8088" actId="1076"/>
          <ac:spMkLst>
            <pc:docMk/>
            <pc:sldMk cId="2331515665" sldId="2147483528"/>
            <ac:spMk id="32" creationId="{D77ED739-A531-FE44-F8C2-953A4D14DB9F}"/>
          </ac:spMkLst>
        </pc:spChg>
        <pc:picChg chg="add mod">
          <ac:chgData name="Taylor Segell" userId="558b7aca-9a64-4356-8c03-0294f7a0fe95" providerId="ADAL" clId="{13B569CB-7791-A54C-8521-804094194DAB}" dt="2025-06-25T20:01:48.133" v="8049"/>
          <ac:picMkLst>
            <pc:docMk/>
            <pc:sldMk cId="2331515665" sldId="2147483528"/>
            <ac:picMk id="31" creationId="{45205848-8071-E456-370E-D36B82868F0C}"/>
          </ac:picMkLst>
        </pc:picChg>
      </pc:sldChg>
      <pc:sldChg chg="addSp delSp modSp add mod">
        <pc:chgData name="Taylor Segell" userId="558b7aca-9a64-4356-8c03-0294f7a0fe95" providerId="ADAL" clId="{13B569CB-7791-A54C-8521-804094194DAB}" dt="2025-06-25T19:40:44.262" v="7867" actId="948"/>
        <pc:sldMkLst>
          <pc:docMk/>
          <pc:sldMk cId="231828425" sldId="2147483546"/>
        </pc:sldMkLst>
        <pc:spChg chg="add mod">
          <ac:chgData name="Taylor Segell" userId="558b7aca-9a64-4356-8c03-0294f7a0fe95" providerId="ADAL" clId="{13B569CB-7791-A54C-8521-804094194DAB}" dt="2025-06-25T19:38:12.163" v="7819" actId="20577"/>
          <ac:spMkLst>
            <pc:docMk/>
            <pc:sldMk cId="231828425" sldId="2147483546"/>
            <ac:spMk id="5" creationId="{408AF3F4-F541-9217-CA86-7CFE137B39E7}"/>
          </ac:spMkLst>
        </pc:spChg>
        <pc:spChg chg="mod">
          <ac:chgData name="Taylor Segell" userId="558b7aca-9a64-4356-8c03-0294f7a0fe95" providerId="ADAL" clId="{13B569CB-7791-A54C-8521-804094194DAB}" dt="2025-06-25T19:40:44.262" v="7867" actId="948"/>
          <ac:spMkLst>
            <pc:docMk/>
            <pc:sldMk cId="231828425" sldId="2147483546"/>
            <ac:spMk id="23" creationId="{5099A91A-B111-94A9-0034-91A4F2E52CEB}"/>
          </ac:spMkLst>
        </pc:spChg>
      </pc:sldChg>
      <pc:sldChg chg="add">
        <pc:chgData name="Taylor Segell" userId="558b7aca-9a64-4356-8c03-0294f7a0fe95" providerId="ADAL" clId="{13B569CB-7791-A54C-8521-804094194DAB}" dt="2025-06-23T17:58:00.185" v="1385"/>
        <pc:sldMkLst>
          <pc:docMk/>
          <pc:sldMk cId="1674371665" sldId="2147483577"/>
        </pc:sldMkLst>
      </pc:sldChg>
      <pc:sldChg chg="addSp delSp modSp add mod modClrScheme chgLayout">
        <pc:chgData name="Taylor Segell" userId="558b7aca-9a64-4356-8c03-0294f7a0fe95" providerId="ADAL" clId="{13B569CB-7791-A54C-8521-804094194DAB}" dt="2025-06-25T19:41:10.194" v="7868" actId="554"/>
        <pc:sldMkLst>
          <pc:docMk/>
          <pc:sldMk cId="2982161684" sldId="2147483580"/>
        </pc:sldMkLst>
        <pc:spChg chg="add mod ord">
          <ac:chgData name="Taylor Segell" userId="558b7aca-9a64-4356-8c03-0294f7a0fe95" providerId="ADAL" clId="{13B569CB-7791-A54C-8521-804094194DAB}" dt="2025-06-25T19:39:54.894" v="7862"/>
          <ac:spMkLst>
            <pc:docMk/>
            <pc:sldMk cId="2982161684" sldId="2147483580"/>
            <ac:spMk id="17" creationId="{2A059341-BE81-CAA9-5ED2-9EFECD65F0F9}"/>
          </ac:spMkLst>
        </pc:spChg>
        <pc:spChg chg="mod">
          <ac:chgData name="Taylor Segell" userId="558b7aca-9a64-4356-8c03-0294f7a0fe95" providerId="ADAL" clId="{13B569CB-7791-A54C-8521-804094194DAB}" dt="2025-06-25T19:41:10.194" v="7868" actId="554"/>
          <ac:spMkLst>
            <pc:docMk/>
            <pc:sldMk cId="2982161684" sldId="2147483580"/>
            <ac:spMk id="35" creationId="{169962F7-617C-598A-3A66-2296E816256C}"/>
          </ac:spMkLst>
        </pc:spChg>
        <pc:spChg chg="mod">
          <ac:chgData name="Taylor Segell" userId="558b7aca-9a64-4356-8c03-0294f7a0fe95" providerId="ADAL" clId="{13B569CB-7791-A54C-8521-804094194DAB}" dt="2025-06-25T19:41:10.194" v="7868" actId="554"/>
          <ac:spMkLst>
            <pc:docMk/>
            <pc:sldMk cId="2982161684" sldId="2147483580"/>
            <ac:spMk id="38" creationId="{7B06299C-87A5-750D-C991-F3EC6D982EF7}"/>
          </ac:spMkLst>
        </pc:spChg>
        <pc:spChg chg="mod">
          <ac:chgData name="Taylor Segell" userId="558b7aca-9a64-4356-8c03-0294f7a0fe95" providerId="ADAL" clId="{13B569CB-7791-A54C-8521-804094194DAB}" dt="2025-06-25T19:41:10.194" v="7868" actId="554"/>
          <ac:spMkLst>
            <pc:docMk/>
            <pc:sldMk cId="2982161684" sldId="2147483580"/>
            <ac:spMk id="39" creationId="{4A51644D-BE8C-0C4B-26E8-4CFFCE3166F8}"/>
          </ac:spMkLst>
        </pc:spChg>
        <pc:spChg chg="mod">
          <ac:chgData name="Taylor Segell" userId="558b7aca-9a64-4356-8c03-0294f7a0fe95" providerId="ADAL" clId="{13B569CB-7791-A54C-8521-804094194DAB}" dt="2025-06-25T19:41:10.194" v="7868" actId="554"/>
          <ac:spMkLst>
            <pc:docMk/>
            <pc:sldMk cId="2982161684" sldId="2147483580"/>
            <ac:spMk id="43" creationId="{1F98983A-9A56-511A-E75D-4A8A62E7B506}"/>
          </ac:spMkLst>
        </pc:spChg>
      </pc:sldChg>
      <pc:sldChg chg="addSp delSp modSp add mod">
        <pc:chgData name="Taylor Segell" userId="558b7aca-9a64-4356-8c03-0294f7a0fe95" providerId="ADAL" clId="{13B569CB-7791-A54C-8521-804094194DAB}" dt="2025-06-25T19:41:22.891" v="7869" actId="948"/>
        <pc:sldMkLst>
          <pc:docMk/>
          <pc:sldMk cId="3499299073" sldId="2147483581"/>
        </pc:sldMkLst>
        <pc:spChg chg="add mod">
          <ac:chgData name="Taylor Segell" userId="558b7aca-9a64-4356-8c03-0294f7a0fe95" providerId="ADAL" clId="{13B569CB-7791-A54C-8521-804094194DAB}" dt="2025-06-25T19:37:46.610" v="7802" actId="404"/>
          <ac:spMkLst>
            <pc:docMk/>
            <pc:sldMk cId="3499299073" sldId="2147483581"/>
            <ac:spMk id="5" creationId="{75B34BD2-B39A-6B2C-0847-C9DD1965E304}"/>
          </ac:spMkLst>
        </pc:spChg>
        <pc:spChg chg="mod">
          <ac:chgData name="Taylor Segell" userId="558b7aca-9a64-4356-8c03-0294f7a0fe95" providerId="ADAL" clId="{13B569CB-7791-A54C-8521-804094194DAB}" dt="2025-06-25T19:41:22.891" v="7869" actId="948"/>
          <ac:spMkLst>
            <pc:docMk/>
            <pc:sldMk cId="3499299073" sldId="2147483581"/>
            <ac:spMk id="26" creationId="{DAF249C6-B32C-F298-7BBF-9C1ACA8B4046}"/>
          </ac:spMkLst>
        </pc:spChg>
      </pc:sldChg>
      <pc:sldChg chg="modSp add del mod setBg modNotesTx">
        <pc:chgData name="Taylor Segell" userId="558b7aca-9a64-4356-8c03-0294f7a0fe95" providerId="ADAL" clId="{13B569CB-7791-A54C-8521-804094194DAB}" dt="2025-06-24T14:04:21.775" v="4874" actId="2696"/>
        <pc:sldMkLst>
          <pc:docMk/>
          <pc:sldMk cId="1752597195" sldId="2147483604"/>
        </pc:sldMkLst>
      </pc:sldChg>
      <pc:sldChg chg="addSp delSp modSp new add del mod modClrScheme chgLayout modNotes modNotesTx">
        <pc:chgData name="Taylor Segell" userId="558b7aca-9a64-4356-8c03-0294f7a0fe95" providerId="ADAL" clId="{13B569CB-7791-A54C-8521-804094194DAB}" dt="2025-06-25T20:44:58.293" v="8274" actId="2696"/>
        <pc:sldMkLst>
          <pc:docMk/>
          <pc:sldMk cId="2756255297" sldId="2147483605"/>
        </pc:sldMkLst>
      </pc:sldChg>
      <pc:sldChg chg="modSp add del mod">
        <pc:chgData name="Taylor Segell" userId="558b7aca-9a64-4356-8c03-0294f7a0fe95" providerId="ADAL" clId="{13B569CB-7791-A54C-8521-804094194DAB}" dt="2025-06-23T19:44:10.001" v="3448" actId="2696"/>
        <pc:sldMkLst>
          <pc:docMk/>
          <pc:sldMk cId="1592239422" sldId="2147483606"/>
        </pc:sldMkLst>
      </pc:sldChg>
      <pc:sldChg chg="addSp delSp modSp add mod">
        <pc:chgData name="Taylor Segell" userId="558b7aca-9a64-4356-8c03-0294f7a0fe95" providerId="ADAL" clId="{13B569CB-7791-A54C-8521-804094194DAB}" dt="2025-06-23T16:51:55.049" v="467" actId="1076"/>
        <pc:sldMkLst>
          <pc:docMk/>
          <pc:sldMk cId="613164589" sldId="2147483607"/>
        </pc:sldMkLst>
        <pc:spChg chg="mod">
          <ac:chgData name="Taylor Segell" userId="558b7aca-9a64-4356-8c03-0294f7a0fe95" providerId="ADAL" clId="{13B569CB-7791-A54C-8521-804094194DAB}" dt="2025-06-23T16:51:28.993" v="463" actId="20577"/>
          <ac:spMkLst>
            <pc:docMk/>
            <pc:sldMk cId="613164589" sldId="2147483607"/>
            <ac:spMk id="2" creationId="{1682E135-8A78-B2DD-0F7B-00A9A99A6816}"/>
          </ac:spMkLst>
        </pc:spChg>
        <pc:picChg chg="add mod">
          <ac:chgData name="Taylor Segell" userId="558b7aca-9a64-4356-8c03-0294f7a0fe95" providerId="ADAL" clId="{13B569CB-7791-A54C-8521-804094194DAB}" dt="2025-06-23T16:51:55.049" v="467" actId="1076"/>
          <ac:picMkLst>
            <pc:docMk/>
            <pc:sldMk cId="613164589" sldId="2147483607"/>
            <ac:picMk id="4" creationId="{CB8A2CA9-9AA6-E503-D84A-F26D32955A34}"/>
          </ac:picMkLst>
        </pc:picChg>
      </pc:sldChg>
      <pc:sldChg chg="addSp delSp modSp add mod ord modNotes modNotesTx">
        <pc:chgData name="Taylor Segell" userId="558b7aca-9a64-4356-8c03-0294f7a0fe95" providerId="ADAL" clId="{13B569CB-7791-A54C-8521-804094194DAB}" dt="2025-06-24T14:39:00.325" v="5646" actId="20577"/>
        <pc:sldMkLst>
          <pc:docMk/>
          <pc:sldMk cId="1477066583" sldId="2147483608"/>
        </pc:sldMkLst>
        <pc:spChg chg="mod">
          <ac:chgData name="Taylor Segell" userId="558b7aca-9a64-4356-8c03-0294f7a0fe95" providerId="ADAL" clId="{13B569CB-7791-A54C-8521-804094194DAB}" dt="2025-06-23T16:52:02.094" v="478" actId="20577"/>
          <ac:spMkLst>
            <pc:docMk/>
            <pc:sldMk cId="1477066583" sldId="2147483608"/>
            <ac:spMk id="2" creationId="{BAB562C7-4F16-F828-CA6F-EFCE030F9A8B}"/>
          </ac:spMkLst>
        </pc:spChg>
        <pc:picChg chg="add mod">
          <ac:chgData name="Taylor Segell" userId="558b7aca-9a64-4356-8c03-0294f7a0fe95" providerId="ADAL" clId="{13B569CB-7791-A54C-8521-804094194DAB}" dt="2025-06-23T16:52:25.408" v="483" actId="1076"/>
          <ac:picMkLst>
            <pc:docMk/>
            <pc:sldMk cId="1477066583" sldId="2147483608"/>
            <ac:picMk id="5" creationId="{28F9B2AB-499D-87CF-3261-3A22B8E6ED9C}"/>
          </ac:picMkLst>
        </pc:picChg>
      </pc:sldChg>
      <pc:sldChg chg="addSp delSp modSp add del mod ord modNotes">
        <pc:chgData name="Taylor Segell" userId="558b7aca-9a64-4356-8c03-0294f7a0fe95" providerId="ADAL" clId="{13B569CB-7791-A54C-8521-804094194DAB}" dt="2025-06-27T17:59:08.956" v="9653" actId="2696"/>
        <pc:sldMkLst>
          <pc:docMk/>
          <pc:sldMk cId="2787625412" sldId="2147483609"/>
        </pc:sldMkLst>
      </pc:sldChg>
      <pc:sldChg chg="addSp delSp modSp new mod ord modNotes modNotesTx">
        <pc:chgData name="Taylor Segell" userId="558b7aca-9a64-4356-8c03-0294f7a0fe95" providerId="ADAL" clId="{13B569CB-7791-A54C-8521-804094194DAB}" dt="2025-06-27T17:39:13.385" v="9429" actId="57"/>
        <pc:sldMkLst>
          <pc:docMk/>
          <pc:sldMk cId="2964952113" sldId="2147483610"/>
        </pc:sldMkLst>
        <pc:spChg chg="mod">
          <ac:chgData name="Taylor Segell" userId="558b7aca-9a64-4356-8c03-0294f7a0fe95" providerId="ADAL" clId="{13B569CB-7791-A54C-8521-804094194DAB}" dt="2025-06-27T17:39:13.385" v="9429" actId="57"/>
          <ac:spMkLst>
            <pc:docMk/>
            <pc:sldMk cId="2964952113" sldId="2147483610"/>
            <ac:spMk id="2" creationId="{206438F9-985B-5AC7-613D-29396DF50780}"/>
          </ac:spMkLst>
        </pc:spChg>
        <pc:spChg chg="mod">
          <ac:chgData name="Taylor Segell" userId="558b7aca-9a64-4356-8c03-0294f7a0fe95" providerId="ADAL" clId="{13B569CB-7791-A54C-8521-804094194DAB}" dt="2025-06-23T17:25:25.857" v="1028" actId="3064"/>
          <ac:spMkLst>
            <pc:docMk/>
            <pc:sldMk cId="2964952113" sldId="2147483610"/>
            <ac:spMk id="3" creationId="{3DBE14FE-765C-9C14-0333-0B40CFC07CE9}"/>
          </ac:spMkLst>
        </pc:spChg>
        <pc:spChg chg="mod">
          <ac:chgData name="Taylor Segell" userId="558b7aca-9a64-4356-8c03-0294f7a0fe95" providerId="ADAL" clId="{13B569CB-7791-A54C-8521-804094194DAB}" dt="2025-06-23T17:15:02.990" v="907"/>
          <ac:spMkLst>
            <pc:docMk/>
            <pc:sldMk cId="2964952113" sldId="2147483610"/>
            <ac:spMk id="4" creationId="{E831F76D-2587-B7E4-D455-62C2980BBC66}"/>
          </ac:spMkLst>
        </pc:spChg>
        <pc:spChg chg="mod">
          <ac:chgData name="Taylor Segell" userId="558b7aca-9a64-4356-8c03-0294f7a0fe95" providerId="ADAL" clId="{13B569CB-7791-A54C-8521-804094194DAB}" dt="2025-06-23T17:25:25.857" v="1028" actId="3064"/>
          <ac:spMkLst>
            <pc:docMk/>
            <pc:sldMk cId="2964952113" sldId="2147483610"/>
            <ac:spMk id="5" creationId="{CAA9B2F5-607C-30FD-F76F-3FFDA15F90FA}"/>
          </ac:spMkLst>
        </pc:spChg>
        <pc:spChg chg="mod">
          <ac:chgData name="Taylor Segell" userId="558b7aca-9a64-4356-8c03-0294f7a0fe95" providerId="ADAL" clId="{13B569CB-7791-A54C-8521-804094194DAB}" dt="2025-06-23T17:14:13.096" v="892" actId="20577"/>
          <ac:spMkLst>
            <pc:docMk/>
            <pc:sldMk cId="2964952113" sldId="2147483610"/>
            <ac:spMk id="6" creationId="{A0DB3063-1FFD-2518-D9E9-566DEDD7CB43}"/>
          </ac:spMkLst>
        </pc:spChg>
        <pc:spChg chg="mod">
          <ac:chgData name="Taylor Segell" userId="558b7aca-9a64-4356-8c03-0294f7a0fe95" providerId="ADAL" clId="{13B569CB-7791-A54C-8521-804094194DAB}" dt="2025-06-23T17:25:25.857" v="1028" actId="3064"/>
          <ac:spMkLst>
            <pc:docMk/>
            <pc:sldMk cId="2964952113" sldId="2147483610"/>
            <ac:spMk id="7" creationId="{ED38AC54-54B8-9756-6AE2-A37EFF55EE35}"/>
          </ac:spMkLst>
        </pc:spChg>
        <pc:spChg chg="mod">
          <ac:chgData name="Taylor Segell" userId="558b7aca-9a64-4356-8c03-0294f7a0fe95" providerId="ADAL" clId="{13B569CB-7791-A54C-8521-804094194DAB}" dt="2025-06-23T17:15:07.782" v="910"/>
          <ac:spMkLst>
            <pc:docMk/>
            <pc:sldMk cId="2964952113" sldId="2147483610"/>
            <ac:spMk id="8" creationId="{DF330A47-49E4-9A16-85B4-35D1794E2AE0}"/>
          </ac:spMkLst>
        </pc:spChg>
        <pc:spChg chg="add mod">
          <ac:chgData name="Taylor Segell" userId="558b7aca-9a64-4356-8c03-0294f7a0fe95" providerId="ADAL" clId="{13B569CB-7791-A54C-8521-804094194DAB}" dt="2025-06-23T17:30:48.480" v="1094" actId="14100"/>
          <ac:spMkLst>
            <pc:docMk/>
            <pc:sldMk cId="2964952113" sldId="2147483610"/>
            <ac:spMk id="13" creationId="{B3C49A6E-ADFA-157B-1FAA-8EDD42AF675A}"/>
          </ac:spMkLst>
        </pc:spChg>
        <pc:graphicFrameChg chg="add mod modGraphic">
          <ac:chgData name="Taylor Segell" userId="558b7aca-9a64-4356-8c03-0294f7a0fe95" providerId="ADAL" clId="{13B569CB-7791-A54C-8521-804094194DAB}" dt="2025-06-23T17:14:45.960" v="901" actId="948"/>
          <ac:graphicFrameMkLst>
            <pc:docMk/>
            <pc:sldMk cId="2964952113" sldId="2147483610"/>
            <ac:graphicFrameMk id="10" creationId="{E1DB9C52-5CD4-B1EB-E922-72FDFE85F392}"/>
          </ac:graphicFrameMkLst>
        </pc:graphicFrameChg>
        <pc:graphicFrameChg chg="add mod modGraphic">
          <ac:chgData name="Taylor Segell" userId="558b7aca-9a64-4356-8c03-0294f7a0fe95" providerId="ADAL" clId="{13B569CB-7791-A54C-8521-804094194DAB}" dt="2025-06-23T17:16:42.121" v="924" actId="948"/>
          <ac:graphicFrameMkLst>
            <pc:docMk/>
            <pc:sldMk cId="2964952113" sldId="2147483610"/>
            <ac:graphicFrameMk id="11" creationId="{CC1329AE-36A9-7980-C5F5-CB0B73B26D08}"/>
          </ac:graphicFrameMkLst>
        </pc:graphicFrameChg>
        <pc:graphicFrameChg chg="add mod modGraphic">
          <ac:chgData name="Taylor Segell" userId="558b7aca-9a64-4356-8c03-0294f7a0fe95" providerId="ADAL" clId="{13B569CB-7791-A54C-8521-804094194DAB}" dt="2025-06-23T17:16:47.889" v="925" actId="948"/>
          <ac:graphicFrameMkLst>
            <pc:docMk/>
            <pc:sldMk cId="2964952113" sldId="2147483610"/>
            <ac:graphicFrameMk id="12" creationId="{B4106F7E-75F6-5213-9AF7-613B6CB90F15}"/>
          </ac:graphicFrameMkLst>
        </pc:graphicFrameChg>
      </pc:sldChg>
      <pc:sldChg chg="addSp delSp modSp new del mod modShow modNotes modNotesTx">
        <pc:chgData name="Taylor Segell" userId="558b7aca-9a64-4356-8c03-0294f7a0fe95" providerId="ADAL" clId="{13B569CB-7791-A54C-8521-804094194DAB}" dt="2025-06-25T22:23:27.089" v="8606" actId="2696"/>
        <pc:sldMkLst>
          <pc:docMk/>
          <pc:sldMk cId="2876025848" sldId="2147483611"/>
        </pc:sldMkLst>
      </pc:sldChg>
      <pc:sldChg chg="addSp delSp modSp add del mod ord">
        <pc:chgData name="Taylor Segell" userId="558b7aca-9a64-4356-8c03-0294f7a0fe95" providerId="ADAL" clId="{13B569CB-7791-A54C-8521-804094194DAB}" dt="2025-06-23T17:44:10.327" v="1298" actId="2696"/>
        <pc:sldMkLst>
          <pc:docMk/>
          <pc:sldMk cId="3848627723" sldId="2147483612"/>
        </pc:sldMkLst>
      </pc:sldChg>
      <pc:sldChg chg="addSp delSp modSp add mod ord modNotes">
        <pc:chgData name="Taylor Segell" userId="558b7aca-9a64-4356-8c03-0294f7a0fe95" providerId="ADAL" clId="{13B569CB-7791-A54C-8521-804094194DAB}" dt="2025-06-27T17:37:10.013" v="9387" actId="20577"/>
        <pc:sldMkLst>
          <pc:docMk/>
          <pc:sldMk cId="2566639987" sldId="2147483613"/>
        </pc:sldMkLst>
        <pc:spChg chg="mod">
          <ac:chgData name="Taylor Segell" userId="558b7aca-9a64-4356-8c03-0294f7a0fe95" providerId="ADAL" clId="{13B569CB-7791-A54C-8521-804094194DAB}" dt="2025-06-23T17:43:50.961" v="1295"/>
          <ac:spMkLst>
            <pc:docMk/>
            <pc:sldMk cId="2566639987" sldId="2147483613"/>
            <ac:spMk id="2" creationId="{069810E0-3F00-07C0-2157-3D64FD114CDD}"/>
          </ac:spMkLst>
        </pc:spChg>
        <pc:spChg chg="mod">
          <ac:chgData name="Taylor Segell" userId="558b7aca-9a64-4356-8c03-0294f7a0fe95" providerId="ADAL" clId="{13B569CB-7791-A54C-8521-804094194DAB}" dt="2025-06-27T17:37:10.013" v="9387" actId="20577"/>
          <ac:spMkLst>
            <pc:docMk/>
            <pc:sldMk cId="2566639987" sldId="2147483613"/>
            <ac:spMk id="5" creationId="{E3BBC302-F3E6-EC96-5DFB-4197F7658E90}"/>
          </ac:spMkLst>
        </pc:spChg>
        <pc:spChg chg="mod">
          <ac:chgData name="Taylor Segell" userId="558b7aca-9a64-4356-8c03-0294f7a0fe95" providerId="ADAL" clId="{13B569CB-7791-A54C-8521-804094194DAB}" dt="2025-06-23T17:38:21.227" v="1191" actId="20577"/>
          <ac:spMkLst>
            <pc:docMk/>
            <pc:sldMk cId="2566639987" sldId="2147483613"/>
            <ac:spMk id="6" creationId="{588210CC-8830-C233-3D70-85C046E77B9D}"/>
          </ac:spMkLst>
        </pc:spChg>
        <pc:spChg chg="mod">
          <ac:chgData name="Taylor Segell" userId="558b7aca-9a64-4356-8c03-0294f7a0fe95" providerId="ADAL" clId="{13B569CB-7791-A54C-8521-804094194DAB}" dt="2025-06-23T17:43:38.384" v="1293"/>
          <ac:spMkLst>
            <pc:docMk/>
            <pc:sldMk cId="2566639987" sldId="2147483613"/>
            <ac:spMk id="80" creationId="{330A81F8-E737-B9F4-32D5-244AF838B3D6}"/>
          </ac:spMkLst>
        </pc:spChg>
        <pc:spChg chg="mod">
          <ac:chgData name="Taylor Segell" userId="558b7aca-9a64-4356-8c03-0294f7a0fe95" providerId="ADAL" clId="{13B569CB-7791-A54C-8521-804094194DAB}" dt="2025-06-23T17:43:38.384" v="1293"/>
          <ac:spMkLst>
            <pc:docMk/>
            <pc:sldMk cId="2566639987" sldId="2147483613"/>
            <ac:spMk id="81" creationId="{8595F1D7-D0E8-4C0A-A279-9D67A4FD6F5E}"/>
          </ac:spMkLst>
        </pc:spChg>
        <pc:spChg chg="mod">
          <ac:chgData name="Taylor Segell" userId="558b7aca-9a64-4356-8c03-0294f7a0fe95" providerId="ADAL" clId="{13B569CB-7791-A54C-8521-804094194DAB}" dt="2025-06-23T17:43:38.384" v="1293"/>
          <ac:spMkLst>
            <pc:docMk/>
            <pc:sldMk cId="2566639987" sldId="2147483613"/>
            <ac:spMk id="82" creationId="{FF6F5A20-ABDF-E33B-49C0-3BE0348F0B86}"/>
          </ac:spMkLst>
        </pc:spChg>
        <pc:spChg chg="add mod">
          <ac:chgData name="Taylor Segell" userId="558b7aca-9a64-4356-8c03-0294f7a0fe95" providerId="ADAL" clId="{13B569CB-7791-A54C-8521-804094194DAB}" dt="2025-06-23T17:44:00.025" v="1297"/>
          <ac:spMkLst>
            <pc:docMk/>
            <pc:sldMk cId="2566639987" sldId="2147483613"/>
            <ac:spMk id="85" creationId="{3BAF279A-8EFE-E6CA-88EF-7545189DAF18}"/>
          </ac:spMkLst>
        </pc:spChg>
        <pc:spChg chg="add mod">
          <ac:chgData name="Taylor Segell" userId="558b7aca-9a64-4356-8c03-0294f7a0fe95" providerId="ADAL" clId="{13B569CB-7791-A54C-8521-804094194DAB}" dt="2025-06-23T17:44:00.025" v="1297"/>
          <ac:spMkLst>
            <pc:docMk/>
            <pc:sldMk cId="2566639987" sldId="2147483613"/>
            <ac:spMk id="86" creationId="{76FAA8AD-23D4-3A6A-8D6F-A6783D9FBB3C}"/>
          </ac:spMkLst>
        </pc:spChg>
        <pc:grpChg chg="add mod">
          <ac:chgData name="Taylor Segell" userId="558b7aca-9a64-4356-8c03-0294f7a0fe95" providerId="ADAL" clId="{13B569CB-7791-A54C-8521-804094194DAB}" dt="2025-06-23T17:43:38.384" v="1293"/>
          <ac:grpSpMkLst>
            <pc:docMk/>
            <pc:sldMk cId="2566639987" sldId="2147483613"/>
            <ac:grpSpMk id="3" creationId="{4F3A546A-8709-54E6-A795-7BE251CD55B4}"/>
          </ac:grpSpMkLst>
        </pc:grpChg>
        <pc:grpChg chg="mod">
          <ac:chgData name="Taylor Segell" userId="558b7aca-9a64-4356-8c03-0294f7a0fe95" providerId="ADAL" clId="{13B569CB-7791-A54C-8521-804094194DAB}" dt="2025-06-23T17:43:38.384" v="1293"/>
          <ac:grpSpMkLst>
            <pc:docMk/>
            <pc:sldMk cId="2566639987" sldId="2147483613"/>
            <ac:grpSpMk id="76" creationId="{D080C2B5-4BDE-7E95-FCF2-A60E9F069A01}"/>
          </ac:grpSpMkLst>
        </pc:grpChg>
        <pc:picChg chg="mod">
          <ac:chgData name="Taylor Segell" userId="558b7aca-9a64-4356-8c03-0294f7a0fe95" providerId="ADAL" clId="{13B569CB-7791-A54C-8521-804094194DAB}" dt="2025-06-23T17:43:38.384" v="1293"/>
          <ac:picMkLst>
            <pc:docMk/>
            <pc:sldMk cId="2566639987" sldId="2147483613"/>
            <ac:picMk id="74" creationId="{0E111CE0-FAD5-10D7-37AF-47F732C95F18}"/>
          </ac:picMkLst>
        </pc:picChg>
        <pc:picChg chg="mod">
          <ac:chgData name="Taylor Segell" userId="558b7aca-9a64-4356-8c03-0294f7a0fe95" providerId="ADAL" clId="{13B569CB-7791-A54C-8521-804094194DAB}" dt="2025-06-23T17:43:38.384" v="1293"/>
          <ac:picMkLst>
            <pc:docMk/>
            <pc:sldMk cId="2566639987" sldId="2147483613"/>
            <ac:picMk id="78" creationId="{835CD652-18EB-56FB-0BBD-E02F9FB9FB3A}"/>
          </ac:picMkLst>
        </pc:picChg>
        <pc:picChg chg="mod">
          <ac:chgData name="Taylor Segell" userId="558b7aca-9a64-4356-8c03-0294f7a0fe95" providerId="ADAL" clId="{13B569CB-7791-A54C-8521-804094194DAB}" dt="2025-06-23T17:43:38.384" v="1293"/>
          <ac:picMkLst>
            <pc:docMk/>
            <pc:sldMk cId="2566639987" sldId="2147483613"/>
            <ac:picMk id="79" creationId="{96BD8A70-65E8-53E3-B9FB-34070CD8678F}"/>
          </ac:picMkLst>
        </pc:picChg>
        <pc:cxnChg chg="mod">
          <ac:chgData name="Taylor Segell" userId="558b7aca-9a64-4356-8c03-0294f7a0fe95" providerId="ADAL" clId="{13B569CB-7791-A54C-8521-804094194DAB}" dt="2025-06-23T17:43:38.384" v="1293"/>
          <ac:cxnSpMkLst>
            <pc:docMk/>
            <pc:sldMk cId="2566639987" sldId="2147483613"/>
            <ac:cxnSpMk id="83" creationId="{C4F7E23F-74D9-6759-9FA2-A45FD1AC9D8B}"/>
          </ac:cxnSpMkLst>
        </pc:cxnChg>
        <pc:cxnChg chg="mod">
          <ac:chgData name="Taylor Segell" userId="558b7aca-9a64-4356-8c03-0294f7a0fe95" providerId="ADAL" clId="{13B569CB-7791-A54C-8521-804094194DAB}" dt="2025-06-23T17:43:38.384" v="1293"/>
          <ac:cxnSpMkLst>
            <pc:docMk/>
            <pc:sldMk cId="2566639987" sldId="2147483613"/>
            <ac:cxnSpMk id="84" creationId="{782312F3-0401-74D1-B0C3-0EE64DCF4056}"/>
          </ac:cxnSpMkLst>
        </pc:cxnChg>
      </pc:sldChg>
      <pc:sldChg chg="add modNotesTx">
        <pc:chgData name="Taylor Segell" userId="558b7aca-9a64-4356-8c03-0294f7a0fe95" providerId="ADAL" clId="{13B569CB-7791-A54C-8521-804094194DAB}" dt="2025-06-25T16:04:14.336" v="7195" actId="20577"/>
        <pc:sldMkLst>
          <pc:docMk/>
          <pc:sldMk cId="2877462897" sldId="2147483614"/>
        </pc:sldMkLst>
      </pc:sldChg>
      <pc:sldChg chg="addSp delSp modSp add del mod">
        <pc:chgData name="Taylor Segell" userId="558b7aca-9a64-4356-8c03-0294f7a0fe95" providerId="ADAL" clId="{13B569CB-7791-A54C-8521-804094194DAB}" dt="2025-06-23T17:46:40.391" v="1329" actId="2696"/>
        <pc:sldMkLst>
          <pc:docMk/>
          <pc:sldMk cId="3272877012" sldId="2147483614"/>
        </pc:sldMkLst>
      </pc:sldChg>
      <pc:sldChg chg="addSp delSp modSp add mod modNotes modNotesTx">
        <pc:chgData name="Taylor Segell" userId="558b7aca-9a64-4356-8c03-0294f7a0fe95" providerId="ADAL" clId="{13B569CB-7791-A54C-8521-804094194DAB}" dt="2025-06-27T17:34:44.184" v="9386" actId="1076"/>
        <pc:sldMkLst>
          <pc:docMk/>
          <pc:sldMk cId="3887671175" sldId="2147483615"/>
        </pc:sldMkLst>
        <pc:spChg chg="mod">
          <ac:chgData name="Taylor Segell" userId="558b7aca-9a64-4356-8c03-0294f7a0fe95" providerId="ADAL" clId="{13B569CB-7791-A54C-8521-804094194DAB}" dt="2025-06-23T17:46:46.079" v="1330"/>
          <ac:spMkLst>
            <pc:docMk/>
            <pc:sldMk cId="3887671175" sldId="2147483615"/>
            <ac:spMk id="2" creationId="{25667FC9-E0B9-517B-777E-4B9C4B4F521B}"/>
          </ac:spMkLst>
        </pc:spChg>
        <pc:spChg chg="add mod">
          <ac:chgData name="Taylor Segell" userId="558b7aca-9a64-4356-8c03-0294f7a0fe95" providerId="ADAL" clId="{13B569CB-7791-A54C-8521-804094194DAB}" dt="2025-06-27T17:33:57.974" v="9381" actId="20577"/>
          <ac:spMkLst>
            <pc:docMk/>
            <pc:sldMk cId="3887671175" sldId="2147483615"/>
            <ac:spMk id="3" creationId="{545F81A2-D3B3-7DB0-CFE4-F7C10665D175}"/>
          </ac:spMkLst>
        </pc:spChg>
        <pc:spChg chg="mod">
          <ac:chgData name="Taylor Segell" userId="558b7aca-9a64-4356-8c03-0294f7a0fe95" providerId="ADAL" clId="{13B569CB-7791-A54C-8521-804094194DAB}" dt="2025-06-27T17:34:21.737" v="9383" actId="20577"/>
          <ac:spMkLst>
            <pc:docMk/>
            <pc:sldMk cId="3887671175" sldId="2147483615"/>
            <ac:spMk id="5" creationId="{7FB45B84-22AC-3E14-3C9C-85AC68E86D01}"/>
          </ac:spMkLst>
        </pc:spChg>
        <pc:spChg chg="mod">
          <ac:chgData name="Taylor Segell" userId="558b7aca-9a64-4356-8c03-0294f7a0fe95" providerId="ADAL" clId="{13B569CB-7791-A54C-8521-804094194DAB}" dt="2025-06-23T17:46:30.850" v="1328" actId="948"/>
          <ac:spMkLst>
            <pc:docMk/>
            <pc:sldMk cId="3887671175" sldId="2147483615"/>
            <ac:spMk id="6" creationId="{10AA76A7-9248-B148-8EB0-ECE1C1126921}"/>
          </ac:spMkLst>
        </pc:spChg>
        <pc:picChg chg="add mod">
          <ac:chgData name="Taylor Segell" userId="558b7aca-9a64-4356-8c03-0294f7a0fe95" providerId="ADAL" clId="{13B569CB-7791-A54C-8521-804094194DAB}" dt="2025-06-27T17:34:44.184" v="9386" actId="1076"/>
          <ac:picMkLst>
            <pc:docMk/>
            <pc:sldMk cId="3887671175" sldId="2147483615"/>
            <ac:picMk id="7" creationId="{4F38D162-A60D-11B4-5BC2-2E802FCFB197}"/>
          </ac:picMkLst>
        </pc:picChg>
      </pc:sldChg>
      <pc:sldChg chg="addSp delSp modSp add mod ord modNotesTx">
        <pc:chgData name="Taylor Segell" userId="558b7aca-9a64-4356-8c03-0294f7a0fe95" providerId="ADAL" clId="{13B569CB-7791-A54C-8521-804094194DAB}" dt="2025-06-23T20:38:39.219" v="4570" actId="20577"/>
        <pc:sldMkLst>
          <pc:docMk/>
          <pc:sldMk cId="520241744" sldId="2147483616"/>
        </pc:sldMkLst>
        <pc:spChg chg="mod">
          <ac:chgData name="Taylor Segell" userId="558b7aca-9a64-4356-8c03-0294f7a0fe95" providerId="ADAL" clId="{13B569CB-7791-A54C-8521-804094194DAB}" dt="2025-06-23T17:47:51.488" v="1342"/>
          <ac:spMkLst>
            <pc:docMk/>
            <pc:sldMk cId="520241744" sldId="2147483616"/>
            <ac:spMk id="2" creationId="{1E0AA5CD-A637-02D3-B7E4-490700E7309F}"/>
          </ac:spMkLst>
        </pc:spChg>
        <pc:spChg chg="mod">
          <ac:chgData name="Taylor Segell" userId="558b7aca-9a64-4356-8c03-0294f7a0fe95" providerId="ADAL" clId="{13B569CB-7791-A54C-8521-804094194DAB}" dt="2025-06-23T20:38:39.219" v="4570" actId="20577"/>
          <ac:spMkLst>
            <pc:docMk/>
            <pc:sldMk cId="520241744" sldId="2147483616"/>
            <ac:spMk id="5" creationId="{0066EC70-431E-62F5-F019-FC43298776CA}"/>
          </ac:spMkLst>
        </pc:spChg>
        <pc:spChg chg="mod">
          <ac:chgData name="Taylor Segell" userId="558b7aca-9a64-4356-8c03-0294f7a0fe95" providerId="ADAL" clId="{13B569CB-7791-A54C-8521-804094194DAB}" dt="2025-06-23T17:47:44.889" v="1341" actId="20577"/>
          <ac:spMkLst>
            <pc:docMk/>
            <pc:sldMk cId="520241744" sldId="2147483616"/>
            <ac:spMk id="6" creationId="{F4528FD3-F387-E0D0-BA69-D54A2CFE67FF}"/>
          </ac:spMkLst>
        </pc:spChg>
        <pc:picChg chg="add mod">
          <ac:chgData name="Taylor Segell" userId="558b7aca-9a64-4356-8c03-0294f7a0fe95" providerId="ADAL" clId="{13B569CB-7791-A54C-8521-804094194DAB}" dt="2025-06-23T17:56:07.905" v="1370" actId="1076"/>
          <ac:picMkLst>
            <pc:docMk/>
            <pc:sldMk cId="520241744" sldId="2147483616"/>
            <ac:picMk id="10" creationId="{B9C917F3-7E10-5844-0BAE-6272CA3B595E}"/>
          </ac:picMkLst>
        </pc:picChg>
      </pc:sldChg>
      <pc:sldChg chg="addSp delSp modSp add mod modNotes modNotesTx">
        <pc:chgData name="Taylor Segell" userId="558b7aca-9a64-4356-8c03-0294f7a0fe95" providerId="ADAL" clId="{13B569CB-7791-A54C-8521-804094194DAB}" dt="2025-06-24T14:42:09.805" v="5677" actId="207"/>
        <pc:sldMkLst>
          <pc:docMk/>
          <pc:sldMk cId="1961131810" sldId="2147483617"/>
        </pc:sldMkLst>
        <pc:spChg chg="mod">
          <ac:chgData name="Taylor Segell" userId="558b7aca-9a64-4356-8c03-0294f7a0fe95" providerId="ADAL" clId="{13B569CB-7791-A54C-8521-804094194DAB}" dt="2025-06-23T18:10:35.748" v="1575"/>
          <ac:spMkLst>
            <pc:docMk/>
            <pc:sldMk cId="1961131810" sldId="2147483617"/>
            <ac:spMk id="2" creationId="{C425C6B4-C96C-8347-ED59-9F9A1ADDCF14}"/>
          </ac:spMkLst>
        </pc:spChg>
        <pc:spChg chg="mod">
          <ac:chgData name="Taylor Segell" userId="558b7aca-9a64-4356-8c03-0294f7a0fe95" providerId="ADAL" clId="{13B569CB-7791-A54C-8521-804094194DAB}" dt="2025-06-24T14:42:09.805" v="5677" actId="207"/>
          <ac:spMkLst>
            <pc:docMk/>
            <pc:sldMk cId="1961131810" sldId="2147483617"/>
            <ac:spMk id="5" creationId="{EF5035B9-4958-91FF-2482-8F4D0D496A49}"/>
          </ac:spMkLst>
        </pc:spChg>
        <pc:spChg chg="mod">
          <ac:chgData name="Taylor Segell" userId="558b7aca-9a64-4356-8c03-0294f7a0fe95" providerId="ADAL" clId="{13B569CB-7791-A54C-8521-804094194DAB}" dt="2025-06-23T18:11:09.158" v="1588" actId="207"/>
          <ac:spMkLst>
            <pc:docMk/>
            <pc:sldMk cId="1961131810" sldId="2147483617"/>
            <ac:spMk id="6" creationId="{DD5DCB63-5286-8FDE-24B6-AA44661D5382}"/>
          </ac:spMkLst>
        </pc:spChg>
        <pc:picChg chg="add mod">
          <ac:chgData name="Taylor Segell" userId="558b7aca-9a64-4356-8c03-0294f7a0fe95" providerId="ADAL" clId="{13B569CB-7791-A54C-8521-804094194DAB}" dt="2025-06-23T18:14:04.632" v="1624" actId="1076"/>
          <ac:picMkLst>
            <pc:docMk/>
            <pc:sldMk cId="1961131810" sldId="2147483617"/>
            <ac:picMk id="8" creationId="{C5E81DF7-B1AD-75DF-E592-4A9309322F57}"/>
          </ac:picMkLst>
        </pc:picChg>
      </pc:sldChg>
      <pc:sldChg chg="addSp modSp add del mod modShow">
        <pc:chgData name="Taylor Segell" userId="558b7aca-9a64-4356-8c03-0294f7a0fe95" providerId="ADAL" clId="{13B569CB-7791-A54C-8521-804094194DAB}" dt="2025-06-25T15:58:22.528" v="7154" actId="2696"/>
        <pc:sldMkLst>
          <pc:docMk/>
          <pc:sldMk cId="3419196070" sldId="2147483619"/>
        </pc:sldMkLst>
      </pc:sldChg>
      <pc:sldChg chg="addSp delSp modSp new mod modNotes">
        <pc:chgData name="Taylor Segell" userId="558b7aca-9a64-4356-8c03-0294f7a0fe95" providerId="ADAL" clId="{13B569CB-7791-A54C-8521-804094194DAB}" dt="2025-06-23T20:24:41.253" v="4209" actId="20577"/>
        <pc:sldMkLst>
          <pc:docMk/>
          <pc:sldMk cId="2676450468" sldId="2147483620"/>
        </pc:sldMkLst>
        <pc:spChg chg="mod">
          <ac:chgData name="Taylor Segell" userId="558b7aca-9a64-4356-8c03-0294f7a0fe95" providerId="ADAL" clId="{13B569CB-7791-A54C-8521-804094194DAB}" dt="2025-06-23T18:24:53.760" v="1671" actId="207"/>
          <ac:spMkLst>
            <pc:docMk/>
            <pc:sldMk cId="2676450468" sldId="2147483620"/>
            <ac:spMk id="2" creationId="{E9BEB337-0E92-B397-587E-96E526DB14C8}"/>
          </ac:spMkLst>
        </pc:spChg>
        <pc:spChg chg="add mod">
          <ac:chgData name="Taylor Segell" userId="558b7aca-9a64-4356-8c03-0294f7a0fe95" providerId="ADAL" clId="{13B569CB-7791-A54C-8521-804094194DAB}" dt="2025-06-23T18:24:24.682" v="1661"/>
          <ac:spMkLst>
            <pc:docMk/>
            <pc:sldMk cId="2676450468" sldId="2147483620"/>
            <ac:spMk id="6" creationId="{CA9A85BE-1DC5-78F9-EB7E-F55B81EED27E}"/>
          </ac:spMkLst>
        </pc:spChg>
        <pc:spChg chg="add mod">
          <ac:chgData name="Taylor Segell" userId="558b7aca-9a64-4356-8c03-0294f7a0fe95" providerId="ADAL" clId="{13B569CB-7791-A54C-8521-804094194DAB}" dt="2025-06-23T18:24:24.682" v="1661"/>
          <ac:spMkLst>
            <pc:docMk/>
            <pc:sldMk cId="2676450468" sldId="2147483620"/>
            <ac:spMk id="7" creationId="{A72A6440-429A-9DE0-5422-CE6F2FCD5BF3}"/>
          </ac:spMkLst>
        </pc:spChg>
        <pc:spChg chg="add mod">
          <ac:chgData name="Taylor Segell" userId="558b7aca-9a64-4356-8c03-0294f7a0fe95" providerId="ADAL" clId="{13B569CB-7791-A54C-8521-804094194DAB}" dt="2025-06-23T18:24:24.682" v="1661"/>
          <ac:spMkLst>
            <pc:docMk/>
            <pc:sldMk cId="2676450468" sldId="2147483620"/>
            <ac:spMk id="19" creationId="{736F3B32-FF89-25A5-E6B5-53E1F25D53A9}"/>
          </ac:spMkLst>
        </pc:spChg>
        <pc:spChg chg="mod">
          <ac:chgData name="Taylor Segell" userId="558b7aca-9a64-4356-8c03-0294f7a0fe95" providerId="ADAL" clId="{13B569CB-7791-A54C-8521-804094194DAB}" dt="2025-06-23T18:24:24.682" v="1661"/>
          <ac:spMkLst>
            <pc:docMk/>
            <pc:sldMk cId="2676450468" sldId="2147483620"/>
            <ac:spMk id="21" creationId="{8DC72051-BB0A-B2CD-7614-E61B2BF3CC49}"/>
          </ac:spMkLst>
        </pc:spChg>
        <pc:spChg chg="mod">
          <ac:chgData name="Taylor Segell" userId="558b7aca-9a64-4356-8c03-0294f7a0fe95" providerId="ADAL" clId="{13B569CB-7791-A54C-8521-804094194DAB}" dt="2025-06-23T18:24:24.682" v="1661"/>
          <ac:spMkLst>
            <pc:docMk/>
            <pc:sldMk cId="2676450468" sldId="2147483620"/>
            <ac:spMk id="30" creationId="{74DDB79C-0D58-FAF7-82BD-4CB35AB295D0}"/>
          </ac:spMkLst>
        </pc:spChg>
        <pc:spChg chg="mod">
          <ac:chgData name="Taylor Segell" userId="558b7aca-9a64-4356-8c03-0294f7a0fe95" providerId="ADAL" clId="{13B569CB-7791-A54C-8521-804094194DAB}" dt="2025-06-23T18:24:24.682" v="1661"/>
          <ac:spMkLst>
            <pc:docMk/>
            <pc:sldMk cId="2676450468" sldId="2147483620"/>
            <ac:spMk id="36" creationId="{111EE149-5686-CE90-E5B7-2B70DF118E65}"/>
          </ac:spMkLst>
        </pc:spChg>
        <pc:spChg chg="mod">
          <ac:chgData name="Taylor Segell" userId="558b7aca-9a64-4356-8c03-0294f7a0fe95" providerId="ADAL" clId="{13B569CB-7791-A54C-8521-804094194DAB}" dt="2025-06-23T18:24:24.682" v="1661"/>
          <ac:spMkLst>
            <pc:docMk/>
            <pc:sldMk cId="2676450468" sldId="2147483620"/>
            <ac:spMk id="37" creationId="{1384494D-11DF-E73A-7B10-A27CAA60ABD4}"/>
          </ac:spMkLst>
        </pc:spChg>
        <pc:spChg chg="mod">
          <ac:chgData name="Taylor Segell" userId="558b7aca-9a64-4356-8c03-0294f7a0fe95" providerId="ADAL" clId="{13B569CB-7791-A54C-8521-804094194DAB}" dt="2025-06-23T18:24:24.682" v="1661"/>
          <ac:spMkLst>
            <pc:docMk/>
            <pc:sldMk cId="2676450468" sldId="2147483620"/>
            <ac:spMk id="39" creationId="{FF73A3BC-A0A2-23BA-E102-E5D3A820147D}"/>
          </ac:spMkLst>
        </pc:spChg>
        <pc:spChg chg="mod">
          <ac:chgData name="Taylor Segell" userId="558b7aca-9a64-4356-8c03-0294f7a0fe95" providerId="ADAL" clId="{13B569CB-7791-A54C-8521-804094194DAB}" dt="2025-06-23T18:24:24.682" v="1661"/>
          <ac:spMkLst>
            <pc:docMk/>
            <pc:sldMk cId="2676450468" sldId="2147483620"/>
            <ac:spMk id="45" creationId="{B1FB7E4C-408E-C329-29A6-ECB51DB000BF}"/>
          </ac:spMkLst>
        </pc:spChg>
        <pc:spChg chg="mod">
          <ac:chgData name="Taylor Segell" userId="558b7aca-9a64-4356-8c03-0294f7a0fe95" providerId="ADAL" clId="{13B569CB-7791-A54C-8521-804094194DAB}" dt="2025-06-23T18:24:24.682" v="1661"/>
          <ac:spMkLst>
            <pc:docMk/>
            <pc:sldMk cId="2676450468" sldId="2147483620"/>
            <ac:spMk id="59" creationId="{45D23248-542A-4DE6-7E58-69AF47306E2E}"/>
          </ac:spMkLst>
        </pc:spChg>
      </pc:sldChg>
      <pc:sldChg chg="addSp delSp modSp add mod ord modNotesTx">
        <pc:chgData name="Taylor Segell" userId="558b7aca-9a64-4356-8c03-0294f7a0fe95" providerId="ADAL" clId="{13B569CB-7791-A54C-8521-804094194DAB}" dt="2025-06-24T18:57:58.557" v="6878" actId="20578"/>
        <pc:sldMkLst>
          <pc:docMk/>
          <pc:sldMk cId="2929597744" sldId="2147483621"/>
        </pc:sldMkLst>
        <pc:spChg chg="mod">
          <ac:chgData name="Taylor Segell" userId="558b7aca-9a64-4356-8c03-0294f7a0fe95" providerId="ADAL" clId="{13B569CB-7791-A54C-8521-804094194DAB}" dt="2025-06-23T18:28:58.780" v="1732" actId="14100"/>
          <ac:spMkLst>
            <pc:docMk/>
            <pc:sldMk cId="2929597744" sldId="2147483621"/>
            <ac:spMk id="2" creationId="{52324DD8-1212-7346-E51E-874F26EDD394}"/>
          </ac:spMkLst>
        </pc:spChg>
        <pc:spChg chg="add mod">
          <ac:chgData name="Taylor Segell" userId="558b7aca-9a64-4356-8c03-0294f7a0fe95" providerId="ADAL" clId="{13B569CB-7791-A54C-8521-804094194DAB}" dt="2025-06-23T18:28:34.391" v="1727" actId="20577"/>
          <ac:spMkLst>
            <pc:docMk/>
            <pc:sldMk cId="2929597744" sldId="2147483621"/>
            <ac:spMk id="4" creationId="{FD82DD4F-0F18-ED6C-19C1-2A8758030494}"/>
          </ac:spMkLst>
        </pc:spChg>
        <pc:spChg chg="mod">
          <ac:chgData name="Taylor Segell" userId="558b7aca-9a64-4356-8c03-0294f7a0fe95" providerId="ADAL" clId="{13B569CB-7791-A54C-8521-804094194DAB}" dt="2025-06-23T20:26:21.684" v="4235" actId="20577"/>
          <ac:spMkLst>
            <pc:docMk/>
            <pc:sldMk cId="2929597744" sldId="2147483621"/>
            <ac:spMk id="5" creationId="{394524FB-D499-74B9-3267-BE77FD349E23}"/>
          </ac:spMkLst>
        </pc:spChg>
        <pc:spChg chg="mod">
          <ac:chgData name="Taylor Segell" userId="558b7aca-9a64-4356-8c03-0294f7a0fe95" providerId="ADAL" clId="{13B569CB-7791-A54C-8521-804094194DAB}" dt="2025-06-23T18:25:40.090" v="1683" actId="14100"/>
          <ac:spMkLst>
            <pc:docMk/>
            <pc:sldMk cId="2929597744" sldId="2147483621"/>
            <ac:spMk id="6" creationId="{8C734844-A582-CA2D-FC04-72D25D912768}"/>
          </ac:spMkLst>
        </pc:spChg>
        <pc:spChg chg="add mod">
          <ac:chgData name="Taylor Segell" userId="558b7aca-9a64-4356-8c03-0294f7a0fe95" providerId="ADAL" clId="{13B569CB-7791-A54C-8521-804094194DAB}" dt="2025-06-23T18:28:21.589" v="1723" actId="207"/>
          <ac:spMkLst>
            <pc:docMk/>
            <pc:sldMk cId="2929597744" sldId="2147483621"/>
            <ac:spMk id="7" creationId="{69F45131-CEE2-AD9E-1F13-8B2DCA0A29F9}"/>
          </ac:spMkLst>
        </pc:spChg>
        <pc:spChg chg="add mod">
          <ac:chgData name="Taylor Segell" userId="558b7aca-9a64-4356-8c03-0294f7a0fe95" providerId="ADAL" clId="{13B569CB-7791-A54C-8521-804094194DAB}" dt="2025-06-23T18:29:16.103" v="1735" actId="1076"/>
          <ac:spMkLst>
            <pc:docMk/>
            <pc:sldMk cId="2929597744" sldId="2147483621"/>
            <ac:spMk id="9" creationId="{5333C27A-BE17-0969-BBD1-F8F35C02B1EB}"/>
          </ac:spMkLst>
        </pc:spChg>
        <pc:spChg chg="add mod">
          <ac:chgData name="Taylor Segell" userId="558b7aca-9a64-4356-8c03-0294f7a0fe95" providerId="ADAL" clId="{13B569CB-7791-A54C-8521-804094194DAB}" dt="2025-06-23T18:29:16.103" v="1735" actId="1076"/>
          <ac:spMkLst>
            <pc:docMk/>
            <pc:sldMk cId="2929597744" sldId="2147483621"/>
            <ac:spMk id="10" creationId="{E3049247-9ACC-D167-9821-DFF73A5FDF24}"/>
          </ac:spMkLst>
        </pc:spChg>
        <pc:picChg chg="add mod">
          <ac:chgData name="Taylor Segell" userId="558b7aca-9a64-4356-8c03-0294f7a0fe95" providerId="ADAL" clId="{13B569CB-7791-A54C-8521-804094194DAB}" dt="2025-06-23T18:29:16.103" v="1735" actId="1076"/>
          <ac:picMkLst>
            <pc:docMk/>
            <pc:sldMk cId="2929597744" sldId="2147483621"/>
            <ac:picMk id="8" creationId="{E33E2E02-B43F-50E8-D782-E0B8B9831750}"/>
          </ac:picMkLst>
        </pc:picChg>
      </pc:sldChg>
      <pc:sldChg chg="addSp delSp modSp add del mod">
        <pc:chgData name="Taylor Segell" userId="558b7aca-9a64-4356-8c03-0294f7a0fe95" providerId="ADAL" clId="{13B569CB-7791-A54C-8521-804094194DAB}" dt="2025-06-23T18:50:37.284" v="2155" actId="2696"/>
        <pc:sldMkLst>
          <pc:docMk/>
          <pc:sldMk cId="3979789159" sldId="2147483622"/>
        </pc:sldMkLst>
      </pc:sldChg>
      <pc:sldChg chg="addSp delSp modSp new del mod modClrScheme chgLayout">
        <pc:chgData name="Taylor Segell" userId="558b7aca-9a64-4356-8c03-0294f7a0fe95" providerId="ADAL" clId="{13B569CB-7791-A54C-8521-804094194DAB}" dt="2025-06-23T18:54:39.830" v="2253" actId="2696"/>
        <pc:sldMkLst>
          <pc:docMk/>
          <pc:sldMk cId="4100424651" sldId="2147483623"/>
        </pc:sldMkLst>
      </pc:sldChg>
      <pc:sldChg chg="addSp modSp new del mod">
        <pc:chgData name="Taylor Segell" userId="558b7aca-9a64-4356-8c03-0294f7a0fe95" providerId="ADAL" clId="{13B569CB-7791-A54C-8521-804094194DAB}" dt="2025-06-23T18:54:39.836" v="2254" actId="2696"/>
        <pc:sldMkLst>
          <pc:docMk/>
          <pc:sldMk cId="897643169" sldId="2147483624"/>
        </pc:sldMkLst>
      </pc:sldChg>
      <pc:sldChg chg="addSp delSp modSp add del mod ord modShow modNotes modNotesTx">
        <pc:chgData name="Taylor Segell" userId="558b7aca-9a64-4356-8c03-0294f7a0fe95" providerId="ADAL" clId="{13B569CB-7791-A54C-8521-804094194DAB}" dt="2025-06-25T18:39:14.653" v="7666" actId="2696"/>
        <pc:sldMkLst>
          <pc:docMk/>
          <pc:sldMk cId="2984696095" sldId="2147483625"/>
        </pc:sldMkLst>
      </pc:sldChg>
      <pc:sldChg chg="addSp delSp modSp add mod ord modNotes modNotesTx">
        <pc:chgData name="Taylor Segell" userId="558b7aca-9a64-4356-8c03-0294f7a0fe95" providerId="ADAL" clId="{13B569CB-7791-A54C-8521-804094194DAB}" dt="2025-06-25T16:11:11.032" v="7221" actId="20577"/>
        <pc:sldMkLst>
          <pc:docMk/>
          <pc:sldMk cId="4011939242" sldId="2147483626"/>
        </pc:sldMkLst>
        <pc:spChg chg="mod">
          <ac:chgData name="Taylor Segell" userId="558b7aca-9a64-4356-8c03-0294f7a0fe95" providerId="ADAL" clId="{13B569CB-7791-A54C-8521-804094194DAB}" dt="2025-06-25T16:11:11.032" v="7221" actId="20577"/>
          <ac:spMkLst>
            <pc:docMk/>
            <pc:sldMk cId="4011939242" sldId="2147483626"/>
            <ac:spMk id="2" creationId="{B145AECD-6EDA-08EB-AA4C-E2D41C62946F}"/>
          </ac:spMkLst>
        </pc:spChg>
        <pc:spChg chg="mod">
          <ac:chgData name="Taylor Segell" userId="558b7aca-9a64-4356-8c03-0294f7a0fe95" providerId="ADAL" clId="{13B569CB-7791-A54C-8521-804094194DAB}" dt="2025-06-23T18:47:04.545" v="2086" actId="20577"/>
          <ac:spMkLst>
            <pc:docMk/>
            <pc:sldMk cId="4011939242" sldId="2147483626"/>
            <ac:spMk id="19" creationId="{2E46E499-50A4-DC29-F2CB-8035BC338093}"/>
          </ac:spMkLst>
        </pc:spChg>
        <pc:spChg chg="mod">
          <ac:chgData name="Taylor Segell" userId="558b7aca-9a64-4356-8c03-0294f7a0fe95" providerId="ADAL" clId="{13B569CB-7791-A54C-8521-804094194DAB}" dt="2025-06-23T18:47:20.639" v="2091" actId="20577"/>
          <ac:spMkLst>
            <pc:docMk/>
            <pc:sldMk cId="4011939242" sldId="2147483626"/>
            <ac:spMk id="20" creationId="{E570C12B-225A-4CC7-4395-BEBF81459257}"/>
          </ac:spMkLst>
        </pc:spChg>
        <pc:spChg chg="mod">
          <ac:chgData name="Taylor Segell" userId="558b7aca-9a64-4356-8c03-0294f7a0fe95" providerId="ADAL" clId="{13B569CB-7791-A54C-8521-804094194DAB}" dt="2025-06-23T18:45:43.976" v="2046" actId="20577"/>
          <ac:spMkLst>
            <pc:docMk/>
            <pc:sldMk cId="4011939242" sldId="2147483626"/>
            <ac:spMk id="29" creationId="{438079E2-88A5-1A7A-9EEF-56733A4F0A1D}"/>
          </ac:spMkLst>
        </pc:spChg>
        <pc:spChg chg="mod">
          <ac:chgData name="Taylor Segell" userId="558b7aca-9a64-4356-8c03-0294f7a0fe95" providerId="ADAL" clId="{13B569CB-7791-A54C-8521-804094194DAB}" dt="2025-06-23T18:46:05.123" v="2049" actId="20577"/>
          <ac:spMkLst>
            <pc:docMk/>
            <pc:sldMk cId="4011939242" sldId="2147483626"/>
            <ac:spMk id="30" creationId="{255E2FC8-1D8D-AFB4-95BD-9FC0BDD24515}"/>
          </ac:spMkLst>
        </pc:spChg>
        <pc:spChg chg="mod">
          <ac:chgData name="Taylor Segell" userId="558b7aca-9a64-4356-8c03-0294f7a0fe95" providerId="ADAL" clId="{13B569CB-7791-A54C-8521-804094194DAB}" dt="2025-06-23T18:46:59.513" v="2075" actId="20577"/>
          <ac:spMkLst>
            <pc:docMk/>
            <pc:sldMk cId="4011939242" sldId="2147483626"/>
            <ac:spMk id="36" creationId="{9CFC5B96-23F0-77A4-A6BD-BEC82F28E503}"/>
          </ac:spMkLst>
        </pc:spChg>
        <pc:spChg chg="mod">
          <ac:chgData name="Taylor Segell" userId="558b7aca-9a64-4356-8c03-0294f7a0fe95" providerId="ADAL" clId="{13B569CB-7791-A54C-8521-804094194DAB}" dt="2025-06-23T18:47:40.686" v="2093" actId="20577"/>
          <ac:spMkLst>
            <pc:docMk/>
            <pc:sldMk cId="4011939242" sldId="2147483626"/>
            <ac:spMk id="37" creationId="{1FDFE85D-0384-7826-EE01-CFC1008EEBB8}"/>
          </ac:spMkLst>
        </pc:spChg>
        <pc:spChg chg="mod">
          <ac:chgData name="Taylor Segell" userId="558b7aca-9a64-4356-8c03-0294f7a0fe95" providerId="ADAL" clId="{13B569CB-7791-A54C-8521-804094194DAB}" dt="2025-06-23T18:45:34.896" v="2031" actId="20577"/>
          <ac:spMkLst>
            <pc:docMk/>
            <pc:sldMk cId="4011939242" sldId="2147483626"/>
            <ac:spMk id="43" creationId="{9B87D071-A54B-238C-6B51-E2A27DF6DBD1}"/>
          </ac:spMkLst>
        </pc:spChg>
        <pc:spChg chg="mod">
          <ac:chgData name="Taylor Segell" userId="558b7aca-9a64-4356-8c03-0294f7a0fe95" providerId="ADAL" clId="{13B569CB-7791-A54C-8521-804094194DAB}" dt="2025-06-23T18:46:27.611" v="2053" actId="20577"/>
          <ac:spMkLst>
            <pc:docMk/>
            <pc:sldMk cId="4011939242" sldId="2147483626"/>
            <ac:spMk id="44" creationId="{11AA3ACD-D16D-713D-B402-81DECBBD8ED7}"/>
          </ac:spMkLst>
        </pc:spChg>
        <pc:grpChg chg="topLvl">
          <ac:chgData name="Taylor Segell" userId="558b7aca-9a64-4356-8c03-0294f7a0fe95" providerId="ADAL" clId="{13B569CB-7791-A54C-8521-804094194DAB}" dt="2025-06-23T18:46:45.418" v="2058" actId="478"/>
          <ac:grpSpMkLst>
            <pc:docMk/>
            <pc:sldMk cId="4011939242" sldId="2147483626"/>
            <ac:grpSpMk id="22" creationId="{EAB5F7D8-2A80-D6EA-5A54-ECFFEF54B18E}"/>
          </ac:grpSpMkLst>
        </pc:grpChg>
        <pc:grpChg chg="topLvl">
          <ac:chgData name="Taylor Segell" userId="558b7aca-9a64-4356-8c03-0294f7a0fe95" providerId="ADAL" clId="{13B569CB-7791-A54C-8521-804094194DAB}" dt="2025-06-23T18:45:25.208" v="2016" actId="478"/>
          <ac:grpSpMkLst>
            <pc:docMk/>
            <pc:sldMk cId="4011939242" sldId="2147483626"/>
            <ac:grpSpMk id="32" creationId="{4350C4FF-D049-6337-55E2-D8F79B38E49F}"/>
          </ac:grpSpMkLst>
        </pc:grpChg>
        <pc:picChg chg="add mod">
          <ac:chgData name="Taylor Segell" userId="558b7aca-9a64-4356-8c03-0294f7a0fe95" providerId="ADAL" clId="{13B569CB-7791-A54C-8521-804094194DAB}" dt="2025-06-23T18:45:29.806" v="2017" actId="14100"/>
          <ac:picMkLst>
            <pc:docMk/>
            <pc:sldMk cId="4011939242" sldId="2147483626"/>
            <ac:picMk id="3" creationId="{8B8C03A8-52AE-4319-3DDA-E398FAB81481}"/>
          </ac:picMkLst>
        </pc:picChg>
        <pc:picChg chg="add mod">
          <ac:chgData name="Taylor Segell" userId="558b7aca-9a64-4356-8c03-0294f7a0fe95" providerId="ADAL" clId="{13B569CB-7791-A54C-8521-804094194DAB}" dt="2025-06-23T18:46:51.764" v="2060" actId="1076"/>
          <ac:picMkLst>
            <pc:docMk/>
            <pc:sldMk cId="4011939242" sldId="2147483626"/>
            <ac:picMk id="5" creationId="{4E33F6C4-ED9A-1CAE-0BE6-2C73B6F16267}"/>
          </ac:picMkLst>
        </pc:picChg>
        <pc:picChg chg="mod">
          <ac:chgData name="Taylor Segell" userId="558b7aca-9a64-4356-8c03-0294f7a0fe95" providerId="ADAL" clId="{13B569CB-7791-A54C-8521-804094194DAB}" dt="2025-06-23T18:48:25.702" v="2101" actId="14826"/>
          <ac:picMkLst>
            <pc:docMk/>
            <pc:sldMk cId="4011939242" sldId="2147483626"/>
            <ac:picMk id="7" creationId="{1175329D-BC82-5D27-CCDA-5A8526EE1D4D}"/>
          </ac:picMkLst>
        </pc:picChg>
        <pc:picChg chg="mod">
          <ac:chgData name="Taylor Segell" userId="558b7aca-9a64-4356-8c03-0294f7a0fe95" providerId="ADAL" clId="{13B569CB-7791-A54C-8521-804094194DAB}" dt="2025-06-23T18:48:19.553" v="2099" actId="14826"/>
          <ac:picMkLst>
            <pc:docMk/>
            <pc:sldMk cId="4011939242" sldId="2147483626"/>
            <ac:picMk id="17" creationId="{D43B6B00-6ACA-69B6-1230-BA0E80F9573E}"/>
          </ac:picMkLst>
        </pc:picChg>
      </pc:sldChg>
      <pc:sldChg chg="modSp add mod">
        <pc:chgData name="Taylor Segell" userId="558b7aca-9a64-4356-8c03-0294f7a0fe95" providerId="ADAL" clId="{13B569CB-7791-A54C-8521-804094194DAB}" dt="2025-06-24T14:07:37.845" v="4948" actId="2711"/>
        <pc:sldMkLst>
          <pc:docMk/>
          <pc:sldMk cId="1548112800" sldId="2147483627"/>
        </pc:sldMkLst>
        <pc:spChg chg="mod">
          <ac:chgData name="Taylor Segell" userId="558b7aca-9a64-4356-8c03-0294f7a0fe95" providerId="ADAL" clId="{13B569CB-7791-A54C-8521-804094194DAB}" dt="2025-06-24T14:07:37.845" v="4948" actId="2711"/>
          <ac:spMkLst>
            <pc:docMk/>
            <pc:sldMk cId="1548112800" sldId="2147483627"/>
            <ac:spMk id="3" creationId="{B7EF6C3E-883F-901B-7B7C-A0D497E8B1F1}"/>
          </ac:spMkLst>
        </pc:spChg>
      </pc:sldChg>
      <pc:sldChg chg="modSp add del mod">
        <pc:chgData name="Taylor Segell" userId="558b7aca-9a64-4356-8c03-0294f7a0fe95" providerId="ADAL" clId="{13B569CB-7791-A54C-8521-804094194DAB}" dt="2025-06-24T15:16:10.563" v="6135" actId="2696"/>
        <pc:sldMkLst>
          <pc:docMk/>
          <pc:sldMk cId="4231933788" sldId="2147483628"/>
        </pc:sldMkLst>
      </pc:sldChg>
      <pc:sldChg chg="delSp modSp add mod modNotes modNotesTx">
        <pc:chgData name="Taylor Segell" userId="558b7aca-9a64-4356-8c03-0294f7a0fe95" providerId="ADAL" clId="{13B569CB-7791-A54C-8521-804094194DAB}" dt="2025-06-24T15:28:27.031" v="6620" actId="20577"/>
        <pc:sldMkLst>
          <pc:docMk/>
          <pc:sldMk cId="2993604128" sldId="2147483629"/>
        </pc:sldMkLst>
        <pc:spChg chg="mod">
          <ac:chgData name="Taylor Segell" userId="558b7aca-9a64-4356-8c03-0294f7a0fe95" providerId="ADAL" clId="{13B569CB-7791-A54C-8521-804094194DAB}" dt="2025-06-23T19:51:31.640" v="3543" actId="20577"/>
          <ac:spMkLst>
            <pc:docMk/>
            <pc:sldMk cId="2993604128" sldId="2147483629"/>
            <ac:spMk id="5" creationId="{2173949C-4634-BA0C-B5FA-2D42D3193467}"/>
          </ac:spMkLst>
        </pc:spChg>
        <pc:spChg chg="mod">
          <ac:chgData name="Taylor Segell" userId="558b7aca-9a64-4356-8c03-0294f7a0fe95" providerId="ADAL" clId="{13B569CB-7791-A54C-8521-804094194DAB}" dt="2025-06-23T19:46:03.459" v="3453" actId="20577"/>
          <ac:spMkLst>
            <pc:docMk/>
            <pc:sldMk cId="2993604128" sldId="2147483629"/>
            <ac:spMk id="6" creationId="{D8A835CC-1966-E94B-6737-98D657E8B65C}"/>
          </ac:spMkLst>
        </pc:spChg>
        <pc:spChg chg="mod">
          <ac:chgData name="Taylor Segell" userId="558b7aca-9a64-4356-8c03-0294f7a0fe95" providerId="ADAL" clId="{13B569CB-7791-A54C-8521-804094194DAB}" dt="2025-06-23T19:51:37.430" v="3551" actId="20577"/>
          <ac:spMkLst>
            <pc:docMk/>
            <pc:sldMk cId="2993604128" sldId="2147483629"/>
            <ac:spMk id="7" creationId="{ACC306CF-8B7D-8C6F-45FF-E08D2317250D}"/>
          </ac:spMkLst>
        </pc:spChg>
        <pc:spChg chg="mod">
          <ac:chgData name="Taylor Segell" userId="558b7aca-9a64-4356-8c03-0294f7a0fe95" providerId="ADAL" clId="{13B569CB-7791-A54C-8521-804094194DAB}" dt="2025-06-23T19:49:28.263" v="3504" actId="20577"/>
          <ac:spMkLst>
            <pc:docMk/>
            <pc:sldMk cId="2993604128" sldId="2147483629"/>
            <ac:spMk id="8" creationId="{D3012B6B-54EA-4CE7-5ADD-844596E99AE2}"/>
          </ac:spMkLst>
        </pc:spChg>
        <pc:spChg chg="mod">
          <ac:chgData name="Taylor Segell" userId="558b7aca-9a64-4356-8c03-0294f7a0fe95" providerId="ADAL" clId="{13B569CB-7791-A54C-8521-804094194DAB}" dt="2025-06-23T19:51:27.394" v="3532" actId="20577"/>
          <ac:spMkLst>
            <pc:docMk/>
            <pc:sldMk cId="2993604128" sldId="2147483629"/>
            <ac:spMk id="10" creationId="{D0ABD708-8315-0305-C1A1-1DD3E2AD0F0E}"/>
          </ac:spMkLst>
        </pc:spChg>
        <pc:spChg chg="mod">
          <ac:chgData name="Taylor Segell" userId="558b7aca-9a64-4356-8c03-0294f7a0fe95" providerId="ADAL" clId="{13B569CB-7791-A54C-8521-804094194DAB}" dt="2025-06-24T15:21:46.552" v="6357" actId="20577"/>
          <ac:spMkLst>
            <pc:docMk/>
            <pc:sldMk cId="2993604128" sldId="2147483629"/>
            <ac:spMk id="21" creationId="{87E8758C-395D-1DB0-2A78-CFE3718326C1}"/>
          </ac:spMkLst>
        </pc:spChg>
      </pc:sldChg>
      <pc:sldChg chg="addSp delSp modSp new mod modNotes modNotesTx">
        <pc:chgData name="Taylor Segell" userId="558b7aca-9a64-4356-8c03-0294f7a0fe95" providerId="ADAL" clId="{13B569CB-7791-A54C-8521-804094194DAB}" dt="2025-06-24T14:45:47.908" v="5727" actId="404"/>
        <pc:sldMkLst>
          <pc:docMk/>
          <pc:sldMk cId="2606560234" sldId="2147483630"/>
        </pc:sldMkLst>
        <pc:spChg chg="mod">
          <ac:chgData name="Taylor Segell" userId="558b7aca-9a64-4356-8c03-0294f7a0fe95" providerId="ADAL" clId="{13B569CB-7791-A54C-8521-804094194DAB}" dt="2025-06-24T14:45:47.908" v="5727" actId="404"/>
          <ac:spMkLst>
            <pc:docMk/>
            <pc:sldMk cId="2606560234" sldId="2147483630"/>
            <ac:spMk id="2" creationId="{96B1EA78-3160-7DB3-0DA9-1B20D7605A4B}"/>
          </ac:spMkLst>
        </pc:spChg>
        <pc:spChg chg="mod">
          <ac:chgData name="Taylor Segell" userId="558b7aca-9a64-4356-8c03-0294f7a0fe95" providerId="ADAL" clId="{13B569CB-7791-A54C-8521-804094194DAB}" dt="2025-06-24T14:44:54.695" v="5716" actId="207"/>
          <ac:spMkLst>
            <pc:docMk/>
            <pc:sldMk cId="2606560234" sldId="2147483630"/>
            <ac:spMk id="3" creationId="{A95FBA6D-C0EC-122F-73B4-2DDD50F44124}"/>
          </ac:spMkLst>
        </pc:spChg>
        <pc:spChg chg="add mod">
          <ac:chgData name="Taylor Segell" userId="558b7aca-9a64-4356-8c03-0294f7a0fe95" providerId="ADAL" clId="{13B569CB-7791-A54C-8521-804094194DAB}" dt="2025-06-24T14:45:04.763" v="5717" actId="207"/>
          <ac:spMkLst>
            <pc:docMk/>
            <pc:sldMk cId="2606560234" sldId="2147483630"/>
            <ac:spMk id="4" creationId="{5774623C-C5DD-5FBB-1872-258C1F60AB90}"/>
          </ac:spMkLst>
        </pc:spChg>
        <pc:spChg chg="add mod">
          <ac:chgData name="Taylor Segell" userId="558b7aca-9a64-4356-8c03-0294f7a0fe95" providerId="ADAL" clId="{13B569CB-7791-A54C-8521-804094194DAB}" dt="2025-06-24T14:44:54.695" v="5716" actId="207"/>
          <ac:spMkLst>
            <pc:docMk/>
            <pc:sldMk cId="2606560234" sldId="2147483630"/>
            <ac:spMk id="5" creationId="{EC358B6A-E644-4FA4-9286-A5ACF4636501}"/>
          </ac:spMkLst>
        </pc:spChg>
        <pc:spChg chg="add mod">
          <ac:chgData name="Taylor Segell" userId="558b7aca-9a64-4356-8c03-0294f7a0fe95" providerId="ADAL" clId="{13B569CB-7791-A54C-8521-804094194DAB}" dt="2025-06-24T14:45:04.763" v="5717" actId="207"/>
          <ac:spMkLst>
            <pc:docMk/>
            <pc:sldMk cId="2606560234" sldId="2147483630"/>
            <ac:spMk id="6" creationId="{312EC64A-C001-398E-CEC7-D755C0B11802}"/>
          </ac:spMkLst>
        </pc:spChg>
        <pc:spChg chg="mod">
          <ac:chgData name="Taylor Segell" userId="558b7aca-9a64-4356-8c03-0294f7a0fe95" providerId="ADAL" clId="{13B569CB-7791-A54C-8521-804094194DAB}" dt="2025-06-24T14:44:54.695" v="5716" actId="207"/>
          <ac:spMkLst>
            <pc:docMk/>
            <pc:sldMk cId="2606560234" sldId="2147483630"/>
            <ac:spMk id="7" creationId="{DF02FD2C-8456-5C73-154D-9EC9981ECE8F}"/>
          </ac:spMkLst>
        </pc:spChg>
        <pc:spChg chg="mod">
          <ac:chgData name="Taylor Segell" userId="558b7aca-9a64-4356-8c03-0294f7a0fe95" providerId="ADAL" clId="{13B569CB-7791-A54C-8521-804094194DAB}" dt="2025-06-24T14:45:04.763" v="5717" actId="207"/>
          <ac:spMkLst>
            <pc:docMk/>
            <pc:sldMk cId="2606560234" sldId="2147483630"/>
            <ac:spMk id="8" creationId="{723612FC-2C9D-78E0-093C-B508BEB850C2}"/>
          </ac:spMkLst>
        </pc:spChg>
        <pc:spChg chg="mod">
          <ac:chgData name="Taylor Segell" userId="558b7aca-9a64-4356-8c03-0294f7a0fe95" providerId="ADAL" clId="{13B569CB-7791-A54C-8521-804094194DAB}" dt="2025-06-24T14:44:54.695" v="5716" actId="207"/>
          <ac:spMkLst>
            <pc:docMk/>
            <pc:sldMk cId="2606560234" sldId="2147483630"/>
            <ac:spMk id="9" creationId="{5765D8B8-0194-A6E6-3A12-A60AFC01E402}"/>
          </ac:spMkLst>
        </pc:spChg>
        <pc:spChg chg="add mod">
          <ac:chgData name="Taylor Segell" userId="558b7aca-9a64-4356-8c03-0294f7a0fe95" providerId="ADAL" clId="{13B569CB-7791-A54C-8521-804094194DAB}" dt="2025-06-24T14:45:04.763" v="5717" actId="207"/>
          <ac:spMkLst>
            <pc:docMk/>
            <pc:sldMk cId="2606560234" sldId="2147483630"/>
            <ac:spMk id="10" creationId="{7B018C2B-5458-B3B3-3437-C14E0EF1CAB8}"/>
          </ac:spMkLst>
        </pc:spChg>
        <pc:spChg chg="add mod">
          <ac:chgData name="Taylor Segell" userId="558b7aca-9a64-4356-8c03-0294f7a0fe95" providerId="ADAL" clId="{13B569CB-7791-A54C-8521-804094194DAB}" dt="2025-06-24T14:44:54.695" v="5716" actId="207"/>
          <ac:spMkLst>
            <pc:docMk/>
            <pc:sldMk cId="2606560234" sldId="2147483630"/>
            <ac:spMk id="11" creationId="{0AA4106F-C1D8-6E15-FDF9-0D7A0CDE510C}"/>
          </ac:spMkLst>
        </pc:spChg>
        <pc:spChg chg="add mod">
          <ac:chgData name="Taylor Segell" userId="558b7aca-9a64-4356-8c03-0294f7a0fe95" providerId="ADAL" clId="{13B569CB-7791-A54C-8521-804094194DAB}" dt="2025-06-24T14:45:04.763" v="5717" actId="207"/>
          <ac:spMkLst>
            <pc:docMk/>
            <pc:sldMk cId="2606560234" sldId="2147483630"/>
            <ac:spMk id="12" creationId="{66475DA5-8A77-FE4D-88F2-7CB96BF2126A}"/>
          </ac:spMkLst>
        </pc:spChg>
        <pc:spChg chg="add mod">
          <ac:chgData name="Taylor Segell" userId="558b7aca-9a64-4356-8c03-0294f7a0fe95" providerId="ADAL" clId="{13B569CB-7791-A54C-8521-804094194DAB}" dt="2025-06-24T14:44:54.695" v="5716" actId="207"/>
          <ac:spMkLst>
            <pc:docMk/>
            <pc:sldMk cId="2606560234" sldId="2147483630"/>
            <ac:spMk id="13" creationId="{298CCDCC-C256-786B-443F-427E78F0F3F7}"/>
          </ac:spMkLst>
        </pc:spChg>
        <pc:spChg chg="mod">
          <ac:chgData name="Taylor Segell" userId="558b7aca-9a64-4356-8c03-0294f7a0fe95" providerId="ADAL" clId="{13B569CB-7791-A54C-8521-804094194DAB}" dt="2025-06-24T14:45:04.763" v="5717" actId="207"/>
          <ac:spMkLst>
            <pc:docMk/>
            <pc:sldMk cId="2606560234" sldId="2147483630"/>
            <ac:spMk id="14" creationId="{53AB288F-C4D0-F71C-8831-1F01B5C71596}"/>
          </ac:spMkLst>
        </pc:spChg>
        <pc:spChg chg="mod">
          <ac:chgData name="Taylor Segell" userId="558b7aca-9a64-4356-8c03-0294f7a0fe95" providerId="ADAL" clId="{13B569CB-7791-A54C-8521-804094194DAB}" dt="2025-06-24T14:44:54.695" v="5716" actId="207"/>
          <ac:spMkLst>
            <pc:docMk/>
            <pc:sldMk cId="2606560234" sldId="2147483630"/>
            <ac:spMk id="15" creationId="{B4C3A0A8-8854-15B4-4534-4D9D560E23F2}"/>
          </ac:spMkLst>
        </pc:spChg>
        <pc:spChg chg="add mod">
          <ac:chgData name="Taylor Segell" userId="558b7aca-9a64-4356-8c03-0294f7a0fe95" providerId="ADAL" clId="{13B569CB-7791-A54C-8521-804094194DAB}" dt="2025-06-24T14:45:12.702" v="5718" actId="20577"/>
          <ac:spMkLst>
            <pc:docMk/>
            <pc:sldMk cId="2606560234" sldId="2147483630"/>
            <ac:spMk id="16" creationId="{81048736-1C69-57D6-4DD5-B9FF2CC90227}"/>
          </ac:spMkLst>
        </pc:spChg>
        <pc:spChg chg="add mod">
          <ac:chgData name="Taylor Segell" userId="558b7aca-9a64-4356-8c03-0294f7a0fe95" providerId="ADAL" clId="{13B569CB-7791-A54C-8521-804094194DAB}" dt="2025-06-24T14:45:04.763" v="5717" actId="207"/>
          <ac:spMkLst>
            <pc:docMk/>
            <pc:sldMk cId="2606560234" sldId="2147483630"/>
            <ac:spMk id="17" creationId="{5FC84E41-F49C-2775-0BAD-6BAAF3177B9E}"/>
          </ac:spMkLst>
        </pc:spChg>
        <pc:spChg chg="add mod">
          <ac:chgData name="Taylor Segell" userId="558b7aca-9a64-4356-8c03-0294f7a0fe95" providerId="ADAL" clId="{13B569CB-7791-A54C-8521-804094194DAB}" dt="2025-06-24T14:44:54.695" v="5716" actId="207"/>
          <ac:spMkLst>
            <pc:docMk/>
            <pc:sldMk cId="2606560234" sldId="2147483630"/>
            <ac:spMk id="18" creationId="{53175E61-BA2C-29DA-03A4-CFC41559A9A5}"/>
          </ac:spMkLst>
        </pc:spChg>
        <pc:spChg chg="mod">
          <ac:chgData name="Taylor Segell" userId="558b7aca-9a64-4356-8c03-0294f7a0fe95" providerId="ADAL" clId="{13B569CB-7791-A54C-8521-804094194DAB}" dt="2025-06-24T14:44:54.695" v="5716" actId="207"/>
          <ac:spMkLst>
            <pc:docMk/>
            <pc:sldMk cId="2606560234" sldId="2147483630"/>
            <ac:spMk id="19" creationId="{463B69E9-6739-9168-333F-243A13DBD743}"/>
          </ac:spMkLst>
        </pc:spChg>
        <pc:spChg chg="mod">
          <ac:chgData name="Taylor Segell" userId="558b7aca-9a64-4356-8c03-0294f7a0fe95" providerId="ADAL" clId="{13B569CB-7791-A54C-8521-804094194DAB}" dt="2025-06-24T14:45:04.763" v="5717" actId="207"/>
          <ac:spMkLst>
            <pc:docMk/>
            <pc:sldMk cId="2606560234" sldId="2147483630"/>
            <ac:spMk id="20" creationId="{E005CBE5-C0C8-328F-06A1-168CBD2D075E}"/>
          </ac:spMkLst>
        </pc:spChg>
      </pc:sldChg>
      <pc:sldChg chg="addSp delSp modSp new mod modNotes modNotesTx">
        <pc:chgData name="Taylor Segell" userId="558b7aca-9a64-4356-8c03-0294f7a0fe95" providerId="ADAL" clId="{13B569CB-7791-A54C-8521-804094194DAB}" dt="2025-06-25T16:22:06.421" v="7294"/>
        <pc:sldMkLst>
          <pc:docMk/>
          <pc:sldMk cId="459494212" sldId="2147483631"/>
        </pc:sldMkLst>
        <pc:spChg chg="mod">
          <ac:chgData name="Taylor Segell" userId="558b7aca-9a64-4356-8c03-0294f7a0fe95" providerId="ADAL" clId="{13B569CB-7791-A54C-8521-804094194DAB}" dt="2025-06-23T19:02:44.798" v="2449" actId="14100"/>
          <ac:spMkLst>
            <pc:docMk/>
            <pc:sldMk cId="459494212" sldId="2147483631"/>
            <ac:spMk id="2" creationId="{07C8AA40-92F7-9611-D10A-C1B5F26A0831}"/>
          </ac:spMkLst>
        </pc:spChg>
        <pc:spChg chg="add mod">
          <ac:chgData name="Taylor Segell" userId="558b7aca-9a64-4356-8c03-0294f7a0fe95" providerId="ADAL" clId="{13B569CB-7791-A54C-8521-804094194DAB}" dt="2025-06-24T14:22:40.242" v="5250" actId="20577"/>
          <ac:spMkLst>
            <pc:docMk/>
            <pc:sldMk cId="459494212" sldId="2147483631"/>
            <ac:spMk id="3" creationId="{945797B8-1586-5E34-4F99-7B192B871E55}"/>
          </ac:spMkLst>
        </pc:spChg>
        <pc:spChg chg="add mod">
          <ac:chgData name="Taylor Segell" userId="558b7aca-9a64-4356-8c03-0294f7a0fe95" providerId="ADAL" clId="{13B569CB-7791-A54C-8521-804094194DAB}" dt="2025-06-24T14:21:55.374" v="5224" actId="113"/>
          <ac:spMkLst>
            <pc:docMk/>
            <pc:sldMk cId="459494212" sldId="2147483631"/>
            <ac:spMk id="4" creationId="{9FBD34EC-E1C8-C8B8-1487-0FBDA6BCB970}"/>
          </ac:spMkLst>
        </pc:spChg>
        <pc:spChg chg="add mod">
          <ac:chgData name="Taylor Segell" userId="558b7aca-9a64-4356-8c03-0294f7a0fe95" providerId="ADAL" clId="{13B569CB-7791-A54C-8521-804094194DAB}" dt="2025-06-24T14:22:37.375" v="5248" actId="20577"/>
          <ac:spMkLst>
            <pc:docMk/>
            <pc:sldMk cId="459494212" sldId="2147483631"/>
            <ac:spMk id="5" creationId="{3A1D7D8D-2FDE-C4C0-B608-3FD5024E0057}"/>
          </ac:spMkLst>
        </pc:spChg>
        <pc:spChg chg="add mod">
          <ac:chgData name="Taylor Segell" userId="558b7aca-9a64-4356-8c03-0294f7a0fe95" providerId="ADAL" clId="{13B569CB-7791-A54C-8521-804094194DAB}" dt="2025-06-23T19:00:48.890" v="2397" actId="21"/>
          <ac:spMkLst>
            <pc:docMk/>
            <pc:sldMk cId="459494212" sldId="2147483631"/>
            <ac:spMk id="9" creationId="{FEB62BB7-8A66-C28F-3B9C-D4A5613D6539}"/>
          </ac:spMkLst>
        </pc:spChg>
        <pc:spChg chg="add mod">
          <ac:chgData name="Taylor Segell" userId="558b7aca-9a64-4356-8c03-0294f7a0fe95" providerId="ADAL" clId="{13B569CB-7791-A54C-8521-804094194DAB}" dt="2025-06-25T16:22:06.421" v="7294"/>
          <ac:spMkLst>
            <pc:docMk/>
            <pc:sldMk cId="459494212" sldId="2147483631"/>
            <ac:spMk id="12" creationId="{EF1748C4-135B-9F6B-48D4-10B5ABCF7F7B}"/>
          </ac:spMkLst>
        </pc:spChg>
        <pc:spChg chg="add mod">
          <ac:chgData name="Taylor Segell" userId="558b7aca-9a64-4356-8c03-0294f7a0fe95" providerId="ADAL" clId="{13B569CB-7791-A54C-8521-804094194DAB}" dt="2025-06-24T14:22:53.562" v="5256" actId="20577"/>
          <ac:spMkLst>
            <pc:docMk/>
            <pc:sldMk cId="459494212" sldId="2147483631"/>
            <ac:spMk id="18" creationId="{3099CA57-C74B-F6AF-48AC-0F773133485A}"/>
          </ac:spMkLst>
        </pc:spChg>
        <pc:spChg chg="add mod">
          <ac:chgData name="Taylor Segell" userId="558b7aca-9a64-4356-8c03-0294f7a0fe95" providerId="ADAL" clId="{13B569CB-7791-A54C-8521-804094194DAB}" dt="2025-06-24T14:22:52.585" v="5255" actId="20577"/>
          <ac:spMkLst>
            <pc:docMk/>
            <pc:sldMk cId="459494212" sldId="2147483631"/>
            <ac:spMk id="20" creationId="{7E7634BC-0B2A-21E0-A63F-8CDC1A3C9E92}"/>
          </ac:spMkLst>
        </pc:spChg>
        <pc:spChg chg="add mod">
          <ac:chgData name="Taylor Segell" userId="558b7aca-9a64-4356-8c03-0294f7a0fe95" providerId="ADAL" clId="{13B569CB-7791-A54C-8521-804094194DAB}" dt="2025-06-24T14:22:51.509" v="5254" actId="14100"/>
          <ac:spMkLst>
            <pc:docMk/>
            <pc:sldMk cId="459494212" sldId="2147483631"/>
            <ac:spMk id="22" creationId="{F566B015-A749-8DC4-F06E-9F7AA1E0495B}"/>
          </ac:spMkLst>
        </pc:spChg>
        <pc:spChg chg="add mod">
          <ac:chgData name="Taylor Segell" userId="558b7aca-9a64-4356-8c03-0294f7a0fe95" providerId="ADAL" clId="{13B569CB-7791-A54C-8521-804094194DAB}" dt="2025-06-24T14:26:08.669" v="5279" actId="207"/>
          <ac:spMkLst>
            <pc:docMk/>
            <pc:sldMk cId="459494212" sldId="2147483631"/>
            <ac:spMk id="23" creationId="{D2B01CDF-6B82-F069-AE49-F6B374FB0E0F}"/>
          </ac:spMkLst>
        </pc:spChg>
        <pc:spChg chg="add mod">
          <ac:chgData name="Taylor Segell" userId="558b7aca-9a64-4356-8c03-0294f7a0fe95" providerId="ADAL" clId="{13B569CB-7791-A54C-8521-804094194DAB}" dt="2025-06-24T14:22:43.165" v="5252" actId="20577"/>
          <ac:spMkLst>
            <pc:docMk/>
            <pc:sldMk cId="459494212" sldId="2147483631"/>
            <ac:spMk id="24" creationId="{E187EB9A-492E-149F-B1BB-4EC53F780357}"/>
          </ac:spMkLst>
        </pc:spChg>
        <pc:spChg chg="add">
          <ac:chgData name="Taylor Segell" userId="558b7aca-9a64-4356-8c03-0294f7a0fe95" providerId="ADAL" clId="{13B569CB-7791-A54C-8521-804094194DAB}" dt="2025-06-23T19:06:13.402" v="2488"/>
          <ac:spMkLst>
            <pc:docMk/>
            <pc:sldMk cId="459494212" sldId="2147483631"/>
            <ac:spMk id="27" creationId="{F57BAD2F-6132-0E71-7DFF-FE9257E22FA2}"/>
          </ac:spMkLst>
        </pc:spChg>
        <pc:grpChg chg="add mod">
          <ac:chgData name="Taylor Segell" userId="558b7aca-9a64-4356-8c03-0294f7a0fe95" providerId="ADAL" clId="{13B569CB-7791-A54C-8521-804094194DAB}" dt="2025-06-24T14:25:45.808" v="5277" actId="1076"/>
          <ac:grpSpMkLst>
            <pc:docMk/>
            <pc:sldMk cId="459494212" sldId="2147483631"/>
            <ac:grpSpMk id="26" creationId="{3A1F4CB5-593F-A44B-7D7C-950251CA2905}"/>
          </ac:grpSpMkLst>
        </pc:grpChg>
        <pc:picChg chg="mod">
          <ac:chgData name="Taylor Segell" userId="558b7aca-9a64-4356-8c03-0294f7a0fe95" providerId="ADAL" clId="{13B569CB-7791-A54C-8521-804094194DAB}" dt="2025-06-24T14:16:33.570" v="5165" actId="1076"/>
          <ac:picMkLst>
            <pc:docMk/>
            <pc:sldMk cId="459494212" sldId="2147483631"/>
            <ac:picMk id="6" creationId="{A1E5A5DC-618C-F7E2-CB8E-1D9D4FBDEE5F}"/>
          </ac:picMkLst>
        </pc:picChg>
        <pc:picChg chg="mod">
          <ac:chgData name="Taylor Segell" userId="558b7aca-9a64-4356-8c03-0294f7a0fe95" providerId="ADAL" clId="{13B569CB-7791-A54C-8521-804094194DAB}" dt="2025-06-24T14:16:08.602" v="5140" actId="1076"/>
          <ac:picMkLst>
            <pc:docMk/>
            <pc:sldMk cId="459494212" sldId="2147483631"/>
            <ac:picMk id="7" creationId="{AA919813-487D-E01D-C5D5-8A20089C18A7}"/>
          </ac:picMkLst>
        </pc:picChg>
        <pc:picChg chg="add mod">
          <ac:chgData name="Taylor Segell" userId="558b7aca-9a64-4356-8c03-0294f7a0fe95" providerId="ADAL" clId="{13B569CB-7791-A54C-8521-804094194DAB}" dt="2025-06-24T14:16:10.102" v="5150" actId="1076"/>
          <ac:picMkLst>
            <pc:docMk/>
            <pc:sldMk cId="459494212" sldId="2147483631"/>
            <ac:picMk id="8" creationId="{C7239184-865F-53F1-E4F9-5079B4AE33E7}"/>
          </ac:picMkLst>
        </pc:picChg>
        <pc:picChg chg="mod">
          <ac:chgData name="Taylor Segell" userId="558b7aca-9a64-4356-8c03-0294f7a0fe95" providerId="ADAL" clId="{13B569CB-7791-A54C-8521-804094194DAB}" dt="2025-06-24T14:25:45.808" v="5277" actId="1076"/>
          <ac:picMkLst>
            <pc:docMk/>
            <pc:sldMk cId="459494212" sldId="2147483631"/>
            <ac:picMk id="17" creationId="{3A00970B-3D03-A817-E066-10C517D3FFBD}"/>
          </ac:picMkLst>
        </pc:picChg>
        <pc:picChg chg="add mod">
          <ac:chgData name="Taylor Segell" userId="558b7aca-9a64-4356-8c03-0294f7a0fe95" providerId="ADAL" clId="{13B569CB-7791-A54C-8521-804094194DAB}" dt="2025-06-24T14:16:08.602" v="5140" actId="1076"/>
          <ac:picMkLst>
            <pc:docMk/>
            <pc:sldMk cId="459494212" sldId="2147483631"/>
            <ac:picMk id="31" creationId="{EB2DF04A-3BC2-F381-C24E-07596E4B4A41}"/>
          </ac:picMkLst>
        </pc:picChg>
        <pc:picChg chg="add mod modCrop">
          <ac:chgData name="Taylor Segell" userId="558b7aca-9a64-4356-8c03-0294f7a0fe95" providerId="ADAL" clId="{13B569CB-7791-A54C-8521-804094194DAB}" dt="2025-06-24T14:16:33.570" v="5165" actId="1076"/>
          <ac:picMkLst>
            <pc:docMk/>
            <pc:sldMk cId="459494212" sldId="2147483631"/>
            <ac:picMk id="34" creationId="{B480C525-E22D-2EE7-9DED-8DBF2936D555}"/>
          </ac:picMkLst>
        </pc:picChg>
        <pc:picChg chg="add mod">
          <ac:chgData name="Taylor Segell" userId="558b7aca-9a64-4356-8c03-0294f7a0fe95" providerId="ADAL" clId="{13B569CB-7791-A54C-8521-804094194DAB}" dt="2025-06-24T14:16:08.433" v="5138" actId="1076"/>
          <ac:picMkLst>
            <pc:docMk/>
            <pc:sldMk cId="459494212" sldId="2147483631"/>
            <ac:picMk id="35" creationId="{927B7B43-1ECA-C285-7FD5-07AF580119A8}"/>
          </ac:picMkLst>
        </pc:picChg>
        <pc:picChg chg="add mod modCrop">
          <ac:chgData name="Taylor Segell" userId="558b7aca-9a64-4356-8c03-0294f7a0fe95" providerId="ADAL" clId="{13B569CB-7791-A54C-8521-804094194DAB}" dt="2025-06-24T14:16:10.102" v="5150" actId="1076"/>
          <ac:picMkLst>
            <pc:docMk/>
            <pc:sldMk cId="459494212" sldId="2147483631"/>
            <ac:picMk id="37" creationId="{75682733-BD48-E8A8-5696-9AC524E776F3}"/>
          </ac:picMkLst>
        </pc:picChg>
        <pc:cxnChg chg="mod">
          <ac:chgData name="Taylor Segell" userId="558b7aca-9a64-4356-8c03-0294f7a0fe95" providerId="ADAL" clId="{13B569CB-7791-A54C-8521-804094194DAB}" dt="2025-06-24T14:17:20.723" v="5186" actId="14100"/>
          <ac:cxnSpMkLst>
            <pc:docMk/>
            <pc:sldMk cId="459494212" sldId="2147483631"/>
            <ac:cxnSpMk id="10" creationId="{7C7B31ED-53C3-BE30-EA39-6C04122D56B5}"/>
          </ac:cxnSpMkLst>
        </pc:cxnChg>
        <pc:cxnChg chg="mod">
          <ac:chgData name="Taylor Segell" userId="558b7aca-9a64-4356-8c03-0294f7a0fe95" providerId="ADAL" clId="{13B569CB-7791-A54C-8521-804094194DAB}" dt="2025-06-24T14:16:09.182" v="5147" actId="408"/>
          <ac:cxnSpMkLst>
            <pc:docMk/>
            <pc:sldMk cId="459494212" sldId="2147483631"/>
            <ac:cxnSpMk id="11" creationId="{D6A24810-7AC7-3C81-C934-9719FCF7AA6B}"/>
          </ac:cxnSpMkLst>
        </pc:cxnChg>
        <pc:cxnChg chg="mod">
          <ac:chgData name="Taylor Segell" userId="558b7aca-9a64-4356-8c03-0294f7a0fe95" providerId="ADAL" clId="{13B569CB-7791-A54C-8521-804094194DAB}" dt="2025-06-24T14:16:09.182" v="5147" actId="408"/>
          <ac:cxnSpMkLst>
            <pc:docMk/>
            <pc:sldMk cId="459494212" sldId="2147483631"/>
            <ac:cxnSpMk id="15" creationId="{9F4B3B86-7592-2B73-CC15-950301F23D55}"/>
          </ac:cxnSpMkLst>
        </pc:cxnChg>
        <pc:cxnChg chg="mod">
          <ac:chgData name="Taylor Segell" userId="558b7aca-9a64-4356-8c03-0294f7a0fe95" providerId="ADAL" clId="{13B569CB-7791-A54C-8521-804094194DAB}" dt="2025-06-24T14:16:09.182" v="5147" actId="408"/>
          <ac:cxnSpMkLst>
            <pc:docMk/>
            <pc:sldMk cId="459494212" sldId="2147483631"/>
            <ac:cxnSpMk id="16" creationId="{F5681EB5-6CA7-736B-0FF8-B3E4AF10688D}"/>
          </ac:cxnSpMkLst>
        </pc:cxnChg>
      </pc:sldChg>
      <pc:sldChg chg="new del">
        <pc:chgData name="Taylor Segell" userId="558b7aca-9a64-4356-8c03-0294f7a0fe95" providerId="ADAL" clId="{13B569CB-7791-A54C-8521-804094194DAB}" dt="2025-06-23T19:57:24.113" v="3574" actId="680"/>
        <pc:sldMkLst>
          <pc:docMk/>
          <pc:sldMk cId="447099903" sldId="2147483632"/>
        </pc:sldMkLst>
      </pc:sldChg>
      <pc:sldChg chg="addSp delSp modSp new del mod modNotes">
        <pc:chgData name="Taylor Segell" userId="558b7aca-9a64-4356-8c03-0294f7a0fe95" providerId="ADAL" clId="{13B569CB-7791-A54C-8521-804094194DAB}" dt="2025-06-27T19:15:24.028" v="10207" actId="2696"/>
        <pc:sldMkLst>
          <pc:docMk/>
          <pc:sldMk cId="1259551198" sldId="2147483632"/>
        </pc:sldMkLst>
        <pc:spChg chg="add mod">
          <ac:chgData name="Taylor Segell" userId="558b7aca-9a64-4356-8c03-0294f7a0fe95" providerId="ADAL" clId="{13B569CB-7791-A54C-8521-804094194DAB}" dt="2025-06-27T17:45:00.783" v="9481"/>
          <ac:spMkLst>
            <pc:docMk/>
            <pc:sldMk cId="1259551198" sldId="2147483632"/>
            <ac:spMk id="5" creationId="{6FAF5A4D-4261-8632-2D98-9947F4BA0CAC}"/>
          </ac:spMkLst>
        </pc:spChg>
        <pc:spChg chg="add mod">
          <ac:chgData name="Taylor Segell" userId="558b7aca-9a64-4356-8c03-0294f7a0fe95" providerId="ADAL" clId="{13B569CB-7791-A54C-8521-804094194DAB}" dt="2025-06-27T17:46:40.943" v="9525" actId="20577"/>
          <ac:spMkLst>
            <pc:docMk/>
            <pc:sldMk cId="1259551198" sldId="2147483632"/>
            <ac:spMk id="6" creationId="{36FFEE72-F863-C49D-AB27-FFC7F45ACF3F}"/>
          </ac:spMkLst>
        </pc:spChg>
        <pc:spChg chg="add mod">
          <ac:chgData name="Taylor Segell" userId="558b7aca-9a64-4356-8c03-0294f7a0fe95" providerId="ADAL" clId="{13B569CB-7791-A54C-8521-804094194DAB}" dt="2025-06-27T17:47:55.751" v="9549" actId="20577"/>
          <ac:spMkLst>
            <pc:docMk/>
            <pc:sldMk cId="1259551198" sldId="2147483632"/>
            <ac:spMk id="7" creationId="{486C7B10-192A-EB32-9B5A-DA6D7644E975}"/>
          </ac:spMkLst>
        </pc:spChg>
        <pc:spChg chg="add mod">
          <ac:chgData name="Taylor Segell" userId="558b7aca-9a64-4356-8c03-0294f7a0fe95" providerId="ADAL" clId="{13B569CB-7791-A54C-8521-804094194DAB}" dt="2025-06-27T17:46:40.027" v="9519" actId="20577"/>
          <ac:spMkLst>
            <pc:docMk/>
            <pc:sldMk cId="1259551198" sldId="2147483632"/>
            <ac:spMk id="8" creationId="{FD289FBE-B2A2-6685-3E0A-64975DFAA3B0}"/>
          </ac:spMkLst>
        </pc:spChg>
        <pc:spChg chg="add mod">
          <ac:chgData name="Taylor Segell" userId="558b7aca-9a64-4356-8c03-0294f7a0fe95" providerId="ADAL" clId="{13B569CB-7791-A54C-8521-804094194DAB}" dt="2025-06-27T17:47:41.646" v="9547" actId="20577"/>
          <ac:spMkLst>
            <pc:docMk/>
            <pc:sldMk cId="1259551198" sldId="2147483632"/>
            <ac:spMk id="9" creationId="{31A32EA3-FB38-F685-C286-531614A828D7}"/>
          </ac:spMkLst>
        </pc:spChg>
        <pc:spChg chg="add mod">
          <ac:chgData name="Taylor Segell" userId="558b7aca-9a64-4356-8c03-0294f7a0fe95" providerId="ADAL" clId="{13B569CB-7791-A54C-8521-804094194DAB}" dt="2025-06-27T17:48:12.476" v="9551" actId="20577"/>
          <ac:spMkLst>
            <pc:docMk/>
            <pc:sldMk cId="1259551198" sldId="2147483632"/>
            <ac:spMk id="10" creationId="{8E4EF817-9A6F-C0B0-5E65-64D9390671BE}"/>
          </ac:spMkLst>
        </pc:spChg>
        <pc:grpChg chg="add del mod">
          <ac:chgData name="Taylor Segell" userId="558b7aca-9a64-4356-8c03-0294f7a0fe95" providerId="ADAL" clId="{13B569CB-7791-A54C-8521-804094194DAB}" dt="2025-06-27T17:40:39.665" v="9432" actId="21"/>
          <ac:grpSpMkLst>
            <pc:docMk/>
            <pc:sldMk cId="1259551198" sldId="2147483632"/>
            <ac:grpSpMk id="18" creationId="{BF27BB4F-40DA-E54D-75B5-769AE66EDF6D}"/>
          </ac:grpSpMkLst>
        </pc:grpChg>
        <pc:picChg chg="add mod">
          <ac:chgData name="Taylor Segell" userId="558b7aca-9a64-4356-8c03-0294f7a0fe95" providerId="ADAL" clId="{13B569CB-7791-A54C-8521-804094194DAB}" dt="2025-06-27T17:40:59.603" v="9437" actId="1440"/>
          <ac:picMkLst>
            <pc:docMk/>
            <pc:sldMk cId="1259551198" sldId="2147483632"/>
            <ac:picMk id="12" creationId="{8DBC936A-7258-7471-0E2B-9830248FAA70}"/>
          </ac:picMkLst>
        </pc:picChg>
      </pc:sldChg>
      <pc:sldChg chg="addSp delSp modSp add mod">
        <pc:chgData name="Taylor Segell" userId="558b7aca-9a64-4356-8c03-0294f7a0fe95" providerId="ADAL" clId="{13B569CB-7791-A54C-8521-804094194DAB}" dt="2025-06-24T14:01:12.398" v="4873"/>
        <pc:sldMkLst>
          <pc:docMk/>
          <pc:sldMk cId="1011658195" sldId="2147483633"/>
        </pc:sldMkLst>
        <pc:spChg chg="add mod">
          <ac:chgData name="Taylor Segell" userId="558b7aca-9a64-4356-8c03-0294f7a0fe95" providerId="ADAL" clId="{13B569CB-7791-A54C-8521-804094194DAB}" dt="2025-06-24T14:01:08.284" v="4872" actId="14100"/>
          <ac:spMkLst>
            <pc:docMk/>
            <pc:sldMk cId="1011658195" sldId="2147483633"/>
            <ac:spMk id="7" creationId="{3CB36C65-38A3-EEF6-2DB9-3E8EADCBE768}"/>
          </ac:spMkLst>
        </pc:spChg>
        <pc:picChg chg="add mod">
          <ac:chgData name="Taylor Segell" userId="558b7aca-9a64-4356-8c03-0294f7a0fe95" providerId="ADAL" clId="{13B569CB-7791-A54C-8521-804094194DAB}" dt="2025-06-24T14:01:12.398" v="4873"/>
          <ac:picMkLst>
            <pc:docMk/>
            <pc:sldMk cId="1011658195" sldId="2147483633"/>
            <ac:picMk id="8" creationId="{D2D35E59-248E-6D21-3E64-5CC9A01486C6}"/>
          </ac:picMkLst>
        </pc:picChg>
      </pc:sldChg>
      <pc:sldChg chg="addSp delSp modSp add mod modNotesTx">
        <pc:chgData name="Taylor Segell" userId="558b7aca-9a64-4356-8c03-0294f7a0fe95" providerId="ADAL" clId="{13B569CB-7791-A54C-8521-804094194DAB}" dt="2025-06-24T15:16:20.237" v="6136" actId="255"/>
        <pc:sldMkLst>
          <pc:docMk/>
          <pc:sldMk cId="2908266401" sldId="2147483634"/>
        </pc:sldMkLst>
        <pc:spChg chg="add mod">
          <ac:chgData name="Taylor Segell" userId="558b7aca-9a64-4356-8c03-0294f7a0fe95" providerId="ADAL" clId="{13B569CB-7791-A54C-8521-804094194DAB}" dt="2025-06-24T15:15:44.744" v="6131"/>
          <ac:spMkLst>
            <pc:docMk/>
            <pc:sldMk cId="2908266401" sldId="2147483634"/>
            <ac:spMk id="3" creationId="{1FDED4D5-E113-B221-CDC2-BE0A33AB32C8}"/>
          </ac:spMkLst>
        </pc:spChg>
        <pc:spChg chg="mod">
          <ac:chgData name="Taylor Segell" userId="558b7aca-9a64-4356-8c03-0294f7a0fe95" providerId="ADAL" clId="{13B569CB-7791-A54C-8521-804094194DAB}" dt="2025-06-24T15:16:20.237" v="6136" actId="255"/>
          <ac:spMkLst>
            <pc:docMk/>
            <pc:sldMk cId="2908266401" sldId="2147483634"/>
            <ac:spMk id="4" creationId="{EEED0C40-A00C-CE61-9943-450A9A4746E2}"/>
          </ac:spMkLst>
        </pc:spChg>
        <pc:spChg chg="add mod">
          <ac:chgData name="Taylor Segell" userId="558b7aca-9a64-4356-8c03-0294f7a0fe95" providerId="ADAL" clId="{13B569CB-7791-A54C-8521-804094194DAB}" dt="2025-06-24T15:13:36.949" v="6117" actId="14100"/>
          <ac:spMkLst>
            <pc:docMk/>
            <pc:sldMk cId="2908266401" sldId="2147483634"/>
            <ac:spMk id="5" creationId="{54B23F09-8025-C89D-FC70-A9BE36DAE049}"/>
          </ac:spMkLst>
        </pc:spChg>
        <pc:spChg chg="mod">
          <ac:chgData name="Taylor Segell" userId="558b7aca-9a64-4356-8c03-0294f7a0fe95" providerId="ADAL" clId="{13B569CB-7791-A54C-8521-804094194DAB}" dt="2025-06-24T15:16:01.977" v="6134"/>
          <ac:spMkLst>
            <pc:docMk/>
            <pc:sldMk cId="2908266401" sldId="2147483634"/>
            <ac:spMk id="9" creationId="{8146481E-2F9A-FB2C-0813-A59A2E37091C}"/>
          </ac:spMkLst>
        </pc:spChg>
      </pc:sldChg>
      <pc:sldChg chg="addSp delSp modSp new mod ord modNotes modNotesTx">
        <pc:chgData name="Taylor Segell" userId="558b7aca-9a64-4356-8c03-0294f7a0fe95" providerId="ADAL" clId="{13B569CB-7791-A54C-8521-804094194DAB}" dt="2025-06-27T19:19:53.764" v="10225" actId="20578"/>
        <pc:sldMkLst>
          <pc:docMk/>
          <pc:sldMk cId="3287571314" sldId="2147483635"/>
        </pc:sldMkLst>
        <pc:spChg chg="mod">
          <ac:chgData name="Taylor Segell" userId="558b7aca-9a64-4356-8c03-0294f7a0fe95" providerId="ADAL" clId="{13B569CB-7791-A54C-8521-804094194DAB}" dt="2025-06-25T14:46:04.995" v="6964"/>
          <ac:spMkLst>
            <pc:docMk/>
            <pc:sldMk cId="3287571314" sldId="2147483635"/>
            <ac:spMk id="2" creationId="{AA6FDD25-FFB6-DEC7-8A54-4CB455F8D2EF}"/>
          </ac:spMkLst>
        </pc:spChg>
        <pc:spChg chg="mod">
          <ac:chgData name="Taylor Segell" userId="558b7aca-9a64-4356-8c03-0294f7a0fe95" providerId="ADAL" clId="{13B569CB-7791-A54C-8521-804094194DAB}" dt="2025-06-25T15:52:51.553" v="7103" actId="21"/>
          <ac:spMkLst>
            <pc:docMk/>
            <pc:sldMk cId="3287571314" sldId="2147483635"/>
            <ac:spMk id="3" creationId="{CC210308-E1FD-134C-8F7D-93F4058C377B}"/>
          </ac:spMkLst>
        </pc:spChg>
        <pc:spChg chg="mod">
          <ac:chgData name="Taylor Segell" userId="558b7aca-9a64-4356-8c03-0294f7a0fe95" providerId="ADAL" clId="{13B569CB-7791-A54C-8521-804094194DAB}" dt="2025-06-25T14:43:30.936" v="6957"/>
          <ac:spMkLst>
            <pc:docMk/>
            <pc:sldMk cId="3287571314" sldId="2147483635"/>
            <ac:spMk id="4" creationId="{B03CDCA1-F2FD-5C51-F09F-8107DCCDFBDD}"/>
          </ac:spMkLst>
        </pc:spChg>
        <pc:spChg chg="mod">
          <ac:chgData name="Taylor Segell" userId="558b7aca-9a64-4356-8c03-0294f7a0fe95" providerId="ADAL" clId="{13B569CB-7791-A54C-8521-804094194DAB}" dt="2025-06-25T15:50:46.271" v="7065" actId="207"/>
          <ac:spMkLst>
            <pc:docMk/>
            <pc:sldMk cId="3287571314" sldId="2147483635"/>
            <ac:spMk id="5" creationId="{0C021445-BCEB-F2C4-3F58-50FFBAE4F8C0}"/>
          </ac:spMkLst>
        </pc:spChg>
        <pc:spChg chg="mod">
          <ac:chgData name="Taylor Segell" userId="558b7aca-9a64-4356-8c03-0294f7a0fe95" providerId="ADAL" clId="{13B569CB-7791-A54C-8521-804094194DAB}" dt="2025-06-25T14:43:39.891" v="6958"/>
          <ac:spMkLst>
            <pc:docMk/>
            <pc:sldMk cId="3287571314" sldId="2147483635"/>
            <ac:spMk id="6" creationId="{AAA694DB-2321-8255-7FF9-ED2D8C6A783C}"/>
          </ac:spMkLst>
        </pc:spChg>
        <pc:spChg chg="mod">
          <ac:chgData name="Taylor Segell" userId="558b7aca-9a64-4356-8c03-0294f7a0fe95" providerId="ADAL" clId="{13B569CB-7791-A54C-8521-804094194DAB}" dt="2025-06-25T15:51:01.904" v="7067" actId="207"/>
          <ac:spMkLst>
            <pc:docMk/>
            <pc:sldMk cId="3287571314" sldId="2147483635"/>
            <ac:spMk id="7" creationId="{460751E0-5CD9-60CD-D13A-D182D39155EE}"/>
          </ac:spMkLst>
        </pc:spChg>
        <pc:spChg chg="mod">
          <ac:chgData name="Taylor Segell" userId="558b7aca-9a64-4356-8c03-0294f7a0fe95" providerId="ADAL" clId="{13B569CB-7791-A54C-8521-804094194DAB}" dt="2025-06-25T14:43:52.100" v="6959"/>
          <ac:spMkLst>
            <pc:docMk/>
            <pc:sldMk cId="3287571314" sldId="2147483635"/>
            <ac:spMk id="8" creationId="{BA48B19D-AF86-D7DA-987C-DBDC6910BA4F}"/>
          </ac:spMkLst>
        </pc:spChg>
        <pc:spChg chg="add mod">
          <ac:chgData name="Taylor Segell" userId="558b7aca-9a64-4356-8c03-0294f7a0fe95" providerId="ADAL" clId="{13B569CB-7791-A54C-8521-804094194DAB}" dt="2025-06-25T14:46:21.878" v="6967" actId="167"/>
          <ac:spMkLst>
            <pc:docMk/>
            <pc:sldMk cId="3287571314" sldId="2147483635"/>
            <ac:spMk id="10" creationId="{FBC236AE-F2EF-8728-A787-693833182D19}"/>
          </ac:spMkLst>
        </pc:spChg>
      </pc:sldChg>
      <pc:sldChg chg="modSp add del mod">
        <pc:chgData name="Taylor Segell" userId="558b7aca-9a64-4356-8c03-0294f7a0fe95" providerId="ADAL" clId="{13B569CB-7791-A54C-8521-804094194DAB}" dt="2025-06-25T21:03:43.361" v="8333" actId="2696"/>
        <pc:sldMkLst>
          <pc:docMk/>
          <pc:sldMk cId="1923099321" sldId="2147483636"/>
        </pc:sldMkLst>
      </pc:sldChg>
      <pc:sldChg chg="add del">
        <pc:chgData name="Taylor Segell" userId="558b7aca-9a64-4356-8c03-0294f7a0fe95" providerId="ADAL" clId="{13B569CB-7791-A54C-8521-804094194DAB}" dt="2025-06-25T15:55:17.859" v="7115"/>
        <pc:sldMkLst>
          <pc:docMk/>
          <pc:sldMk cId="3998884337" sldId="2147483636"/>
        </pc:sldMkLst>
      </pc:sldChg>
      <pc:sldChg chg="addSp delSp modSp new del mod">
        <pc:chgData name="Taylor Segell" userId="558b7aca-9a64-4356-8c03-0294f7a0fe95" providerId="ADAL" clId="{13B569CB-7791-A54C-8521-804094194DAB}" dt="2025-06-25T17:06:01.159" v="7622" actId="2696"/>
        <pc:sldMkLst>
          <pc:docMk/>
          <pc:sldMk cId="118245787" sldId="2147483637"/>
        </pc:sldMkLst>
      </pc:sldChg>
      <pc:sldChg chg="addSp delSp modSp add mod ord modNotes modNotesTx">
        <pc:chgData name="Taylor Segell" userId="558b7aca-9a64-4356-8c03-0294f7a0fe95" providerId="ADAL" clId="{13B569CB-7791-A54C-8521-804094194DAB}" dt="2025-06-25T20:44:48.963" v="8273" actId="20577"/>
        <pc:sldMkLst>
          <pc:docMk/>
          <pc:sldMk cId="257872298" sldId="2147483638"/>
        </pc:sldMkLst>
        <pc:spChg chg="add mod">
          <ac:chgData name="Taylor Segell" userId="558b7aca-9a64-4356-8c03-0294f7a0fe95" providerId="ADAL" clId="{13B569CB-7791-A54C-8521-804094194DAB}" dt="2025-06-25T20:32:15.954" v="8245" actId="465"/>
          <ac:spMkLst>
            <pc:docMk/>
            <pc:sldMk cId="257872298" sldId="2147483638"/>
            <ac:spMk id="4" creationId="{CF7F8F98-62C1-7654-E196-09CC67EFCE4C}"/>
          </ac:spMkLst>
        </pc:spChg>
        <pc:spChg chg="add mod">
          <ac:chgData name="Taylor Segell" userId="558b7aca-9a64-4356-8c03-0294f7a0fe95" providerId="ADAL" clId="{13B569CB-7791-A54C-8521-804094194DAB}" dt="2025-06-25T20:30:49.393" v="8216" actId="14100"/>
          <ac:spMkLst>
            <pc:docMk/>
            <pc:sldMk cId="257872298" sldId="2147483638"/>
            <ac:spMk id="6" creationId="{3F439BED-CC0D-29F1-460C-658745C358BF}"/>
          </ac:spMkLst>
        </pc:spChg>
        <pc:spChg chg="add mod">
          <ac:chgData name="Taylor Segell" userId="558b7aca-9a64-4356-8c03-0294f7a0fe95" providerId="ADAL" clId="{13B569CB-7791-A54C-8521-804094194DAB}" dt="2025-06-25T20:31:58.799" v="8244" actId="1076"/>
          <ac:spMkLst>
            <pc:docMk/>
            <pc:sldMk cId="257872298" sldId="2147483638"/>
            <ac:spMk id="13" creationId="{F47D901F-44D8-54A9-37CE-209C62D015AB}"/>
          </ac:spMkLst>
        </pc:spChg>
        <pc:spChg chg="mod">
          <ac:chgData name="Taylor Segell" userId="558b7aca-9a64-4356-8c03-0294f7a0fe95" providerId="ADAL" clId="{13B569CB-7791-A54C-8521-804094194DAB}" dt="2025-06-25T20:31:58.799" v="8244" actId="1076"/>
          <ac:spMkLst>
            <pc:docMk/>
            <pc:sldMk cId="257872298" sldId="2147483638"/>
            <ac:spMk id="214" creationId="{BDFB2ED4-8B7A-938A-D290-265558E910B4}"/>
          </ac:spMkLst>
        </pc:spChg>
        <pc:spChg chg="mod">
          <ac:chgData name="Taylor Segell" userId="558b7aca-9a64-4356-8c03-0294f7a0fe95" providerId="ADAL" clId="{13B569CB-7791-A54C-8521-804094194DAB}" dt="2025-06-25T20:24:03.268" v="8110" actId="1076"/>
          <ac:spMkLst>
            <pc:docMk/>
            <pc:sldMk cId="257872298" sldId="2147483638"/>
            <ac:spMk id="218" creationId="{37EBD838-8689-EE4B-DC7B-CACD34EF0EB3}"/>
          </ac:spMkLst>
        </pc:spChg>
        <pc:spChg chg="mod">
          <ac:chgData name="Taylor Segell" userId="558b7aca-9a64-4356-8c03-0294f7a0fe95" providerId="ADAL" clId="{13B569CB-7791-A54C-8521-804094194DAB}" dt="2025-06-25T20:32:15.954" v="8245" actId="465"/>
          <ac:spMkLst>
            <pc:docMk/>
            <pc:sldMk cId="257872298" sldId="2147483638"/>
            <ac:spMk id="221" creationId="{C51A48F6-0699-74EB-415F-B08921DEC36F}"/>
          </ac:spMkLst>
        </pc:spChg>
        <pc:spChg chg="mod">
          <ac:chgData name="Taylor Segell" userId="558b7aca-9a64-4356-8c03-0294f7a0fe95" providerId="ADAL" clId="{13B569CB-7791-A54C-8521-804094194DAB}" dt="2025-06-25T20:24:03.268" v="8110" actId="1076"/>
          <ac:spMkLst>
            <pc:docMk/>
            <pc:sldMk cId="257872298" sldId="2147483638"/>
            <ac:spMk id="224" creationId="{4A838D47-E7B6-181F-9612-4E506FAB0BF1}"/>
          </ac:spMkLst>
        </pc:spChg>
        <pc:spChg chg="mod">
          <ac:chgData name="Taylor Segell" userId="558b7aca-9a64-4356-8c03-0294f7a0fe95" providerId="ADAL" clId="{13B569CB-7791-A54C-8521-804094194DAB}" dt="2025-06-25T20:27:48.588" v="8147" actId="207"/>
          <ac:spMkLst>
            <pc:docMk/>
            <pc:sldMk cId="257872298" sldId="2147483638"/>
            <ac:spMk id="227" creationId="{5D35A061-BD27-6B3F-135D-9EE88DDCD0B9}"/>
          </ac:spMkLst>
        </pc:spChg>
        <pc:spChg chg="mod">
          <ac:chgData name="Taylor Segell" userId="558b7aca-9a64-4356-8c03-0294f7a0fe95" providerId="ADAL" clId="{13B569CB-7791-A54C-8521-804094194DAB}" dt="2025-06-25T20:33:43.344" v="8258" actId="554"/>
          <ac:spMkLst>
            <pc:docMk/>
            <pc:sldMk cId="257872298" sldId="2147483638"/>
            <ac:spMk id="231" creationId="{6B191D34-F625-4DFC-9141-7443C94A4E3E}"/>
          </ac:spMkLst>
        </pc:spChg>
        <pc:spChg chg="mod">
          <ac:chgData name="Taylor Segell" userId="558b7aca-9a64-4356-8c03-0294f7a0fe95" providerId="ADAL" clId="{13B569CB-7791-A54C-8521-804094194DAB}" dt="2025-06-25T20:32:42.584" v="8250" actId="552"/>
          <ac:spMkLst>
            <pc:docMk/>
            <pc:sldMk cId="257872298" sldId="2147483638"/>
            <ac:spMk id="233" creationId="{1FF114E6-A5BD-5C22-7C87-06FBB0AB40F8}"/>
          </ac:spMkLst>
        </pc:spChg>
        <pc:spChg chg="mod">
          <ac:chgData name="Taylor Segell" userId="558b7aca-9a64-4356-8c03-0294f7a0fe95" providerId="ADAL" clId="{13B569CB-7791-A54C-8521-804094194DAB}" dt="2025-06-25T16:34:03.257" v="7595" actId="1037"/>
          <ac:spMkLst>
            <pc:docMk/>
            <pc:sldMk cId="257872298" sldId="2147483638"/>
            <ac:spMk id="238" creationId="{4ADAF581-5B6A-C627-7F76-A33A3ADEDC32}"/>
          </ac:spMkLst>
        </pc:spChg>
        <pc:spChg chg="mod">
          <ac:chgData name="Taylor Segell" userId="558b7aca-9a64-4356-8c03-0294f7a0fe95" providerId="ADAL" clId="{13B569CB-7791-A54C-8521-804094194DAB}" dt="2025-06-25T20:33:08.601" v="8256" actId="465"/>
          <ac:spMkLst>
            <pc:docMk/>
            <pc:sldMk cId="257872298" sldId="2147483638"/>
            <ac:spMk id="242" creationId="{583F5482-1325-71AA-223D-E1B06EE2C30A}"/>
          </ac:spMkLst>
        </pc:spChg>
        <pc:spChg chg="mod">
          <ac:chgData name="Taylor Segell" userId="558b7aca-9a64-4356-8c03-0294f7a0fe95" providerId="ADAL" clId="{13B569CB-7791-A54C-8521-804094194DAB}" dt="2025-06-25T20:32:25.763" v="8246" actId="552"/>
          <ac:spMkLst>
            <pc:docMk/>
            <pc:sldMk cId="257872298" sldId="2147483638"/>
            <ac:spMk id="246" creationId="{31BDACBE-77FA-DF12-11C1-50F826623DD3}"/>
          </ac:spMkLst>
        </pc:spChg>
        <pc:spChg chg="mod">
          <ac:chgData name="Taylor Segell" userId="558b7aca-9a64-4356-8c03-0294f7a0fe95" providerId="ADAL" clId="{13B569CB-7791-A54C-8521-804094194DAB}" dt="2025-06-25T20:27:48.588" v="8147" actId="207"/>
          <ac:spMkLst>
            <pc:docMk/>
            <pc:sldMk cId="257872298" sldId="2147483638"/>
            <ac:spMk id="248" creationId="{8FC3C5DD-0807-BC49-CAC7-904DB2CD1505}"/>
          </ac:spMkLst>
        </pc:spChg>
        <pc:spChg chg="mod">
          <ac:chgData name="Taylor Segell" userId="558b7aca-9a64-4356-8c03-0294f7a0fe95" providerId="ADAL" clId="{13B569CB-7791-A54C-8521-804094194DAB}" dt="2025-06-25T20:33:43.344" v="8258" actId="554"/>
          <ac:spMkLst>
            <pc:docMk/>
            <pc:sldMk cId="257872298" sldId="2147483638"/>
            <ac:spMk id="251" creationId="{2C258903-F060-AB58-DA40-436253DED86C}"/>
          </ac:spMkLst>
        </pc:spChg>
        <pc:spChg chg="mod">
          <ac:chgData name="Taylor Segell" userId="558b7aca-9a64-4356-8c03-0294f7a0fe95" providerId="ADAL" clId="{13B569CB-7791-A54C-8521-804094194DAB}" dt="2025-06-25T20:27:48.588" v="8147" actId="207"/>
          <ac:spMkLst>
            <pc:docMk/>
            <pc:sldMk cId="257872298" sldId="2147483638"/>
            <ac:spMk id="253" creationId="{F085AF6F-65A4-F4A0-DA71-F1DBDA5BB2EF}"/>
          </ac:spMkLst>
        </pc:spChg>
        <pc:spChg chg="mod">
          <ac:chgData name="Taylor Segell" userId="558b7aca-9a64-4356-8c03-0294f7a0fe95" providerId="ADAL" clId="{13B569CB-7791-A54C-8521-804094194DAB}" dt="2025-06-25T20:33:43.344" v="8258" actId="554"/>
          <ac:spMkLst>
            <pc:docMk/>
            <pc:sldMk cId="257872298" sldId="2147483638"/>
            <ac:spMk id="257" creationId="{3D489E49-396F-10A2-D720-4905CBF8A329}"/>
          </ac:spMkLst>
        </pc:spChg>
        <pc:spChg chg="mod">
          <ac:chgData name="Taylor Segell" userId="558b7aca-9a64-4356-8c03-0294f7a0fe95" providerId="ADAL" clId="{13B569CB-7791-A54C-8521-804094194DAB}" dt="2025-06-25T20:28:04.128" v="8158" actId="20577"/>
          <ac:spMkLst>
            <pc:docMk/>
            <pc:sldMk cId="257872298" sldId="2147483638"/>
            <ac:spMk id="259" creationId="{C276A320-33F6-BC59-A621-68D871DB8E8B}"/>
          </ac:spMkLst>
        </pc:spChg>
        <pc:spChg chg="mod">
          <ac:chgData name="Taylor Segell" userId="558b7aca-9a64-4356-8c03-0294f7a0fe95" providerId="ADAL" clId="{13B569CB-7791-A54C-8521-804094194DAB}" dt="2025-06-25T20:33:43.344" v="8258" actId="554"/>
          <ac:spMkLst>
            <pc:docMk/>
            <pc:sldMk cId="257872298" sldId="2147483638"/>
            <ac:spMk id="263" creationId="{15EA91A4-0482-6699-E7B5-5F1EAC9BB777}"/>
          </ac:spMkLst>
        </pc:spChg>
        <pc:spChg chg="mod">
          <ac:chgData name="Taylor Segell" userId="558b7aca-9a64-4356-8c03-0294f7a0fe95" providerId="ADAL" clId="{13B569CB-7791-A54C-8521-804094194DAB}" dt="2025-06-25T20:27:48.588" v="8147" actId="207"/>
          <ac:spMkLst>
            <pc:docMk/>
            <pc:sldMk cId="257872298" sldId="2147483638"/>
            <ac:spMk id="265" creationId="{BD29E728-A373-D5BD-70E8-BD450517E110}"/>
          </ac:spMkLst>
        </pc:spChg>
        <pc:spChg chg="mod">
          <ac:chgData name="Taylor Segell" userId="558b7aca-9a64-4356-8c03-0294f7a0fe95" providerId="ADAL" clId="{13B569CB-7791-A54C-8521-804094194DAB}" dt="2025-06-25T20:33:43.344" v="8258" actId="554"/>
          <ac:spMkLst>
            <pc:docMk/>
            <pc:sldMk cId="257872298" sldId="2147483638"/>
            <ac:spMk id="269" creationId="{5B04B906-8E58-0225-4963-50E19722ED0D}"/>
          </ac:spMkLst>
        </pc:spChg>
        <pc:spChg chg="mod">
          <ac:chgData name="Taylor Segell" userId="558b7aca-9a64-4356-8c03-0294f7a0fe95" providerId="ADAL" clId="{13B569CB-7791-A54C-8521-804094194DAB}" dt="2025-06-25T20:27:48.588" v="8147" actId="207"/>
          <ac:spMkLst>
            <pc:docMk/>
            <pc:sldMk cId="257872298" sldId="2147483638"/>
            <ac:spMk id="273" creationId="{B2A724D0-7F7B-BA58-FA97-F733F6A43254}"/>
          </ac:spMkLst>
        </pc:spChg>
        <pc:spChg chg="mod">
          <ac:chgData name="Taylor Segell" userId="558b7aca-9a64-4356-8c03-0294f7a0fe95" providerId="ADAL" clId="{13B569CB-7791-A54C-8521-804094194DAB}" dt="2025-06-25T20:33:43.344" v="8258" actId="554"/>
          <ac:spMkLst>
            <pc:docMk/>
            <pc:sldMk cId="257872298" sldId="2147483638"/>
            <ac:spMk id="277" creationId="{3EC725F4-A6E8-5336-45B4-2E09477A12F9}"/>
          </ac:spMkLst>
        </pc:spChg>
        <pc:spChg chg="mod">
          <ac:chgData name="Taylor Segell" userId="558b7aca-9a64-4356-8c03-0294f7a0fe95" providerId="ADAL" clId="{13B569CB-7791-A54C-8521-804094194DAB}" dt="2025-06-25T20:27:48.588" v="8147" actId="207"/>
          <ac:spMkLst>
            <pc:docMk/>
            <pc:sldMk cId="257872298" sldId="2147483638"/>
            <ac:spMk id="281" creationId="{F4A0AB7D-6F8D-6284-A6F5-9D66314A0C36}"/>
          </ac:spMkLst>
        </pc:spChg>
        <pc:spChg chg="mod">
          <ac:chgData name="Taylor Segell" userId="558b7aca-9a64-4356-8c03-0294f7a0fe95" providerId="ADAL" clId="{13B569CB-7791-A54C-8521-804094194DAB}" dt="2025-06-25T20:33:43.344" v="8258" actId="554"/>
          <ac:spMkLst>
            <pc:docMk/>
            <pc:sldMk cId="257872298" sldId="2147483638"/>
            <ac:spMk id="285" creationId="{B6A9D134-7691-ADAD-CC27-DFD5E07C79DA}"/>
          </ac:spMkLst>
        </pc:spChg>
        <pc:spChg chg="mod">
          <ac:chgData name="Taylor Segell" userId="558b7aca-9a64-4356-8c03-0294f7a0fe95" providerId="ADAL" clId="{13B569CB-7791-A54C-8521-804094194DAB}" dt="2025-06-25T20:31:58.799" v="8244" actId="1076"/>
          <ac:spMkLst>
            <pc:docMk/>
            <pc:sldMk cId="257872298" sldId="2147483638"/>
            <ac:spMk id="289" creationId="{8E81A988-618D-B6FA-7C33-8A1416479B1C}"/>
          </ac:spMkLst>
        </pc:spChg>
        <pc:spChg chg="mod">
          <ac:chgData name="Taylor Segell" userId="558b7aca-9a64-4356-8c03-0294f7a0fe95" providerId="ADAL" clId="{13B569CB-7791-A54C-8521-804094194DAB}" dt="2025-06-25T17:06:31.240" v="7626" actId="552"/>
          <ac:spMkLst>
            <pc:docMk/>
            <pc:sldMk cId="257872298" sldId="2147483638"/>
            <ac:spMk id="292" creationId="{60D77B92-9018-86FD-6CD8-0BBD21C84F84}"/>
          </ac:spMkLst>
        </pc:spChg>
        <pc:spChg chg="mod">
          <ac:chgData name="Taylor Segell" userId="558b7aca-9a64-4356-8c03-0294f7a0fe95" providerId="ADAL" clId="{13B569CB-7791-A54C-8521-804094194DAB}" dt="2025-06-25T17:06:42.941" v="7629" actId="14100"/>
          <ac:spMkLst>
            <pc:docMk/>
            <pc:sldMk cId="257872298" sldId="2147483638"/>
            <ac:spMk id="293" creationId="{2B7D0CCD-862E-E940-CE60-9C473DD97C1D}"/>
          </ac:spMkLst>
        </pc:spChg>
        <pc:spChg chg="mod">
          <ac:chgData name="Taylor Segell" userId="558b7aca-9a64-4356-8c03-0294f7a0fe95" providerId="ADAL" clId="{13B569CB-7791-A54C-8521-804094194DAB}" dt="2025-06-25T20:32:42.584" v="8250" actId="552"/>
          <ac:spMkLst>
            <pc:docMk/>
            <pc:sldMk cId="257872298" sldId="2147483638"/>
            <ac:spMk id="295" creationId="{9C5FF62B-94D8-5D90-A36C-84D5A61C1AA2}"/>
          </ac:spMkLst>
        </pc:spChg>
        <pc:spChg chg="mod">
          <ac:chgData name="Taylor Segell" userId="558b7aca-9a64-4356-8c03-0294f7a0fe95" providerId="ADAL" clId="{13B569CB-7791-A54C-8521-804094194DAB}" dt="2025-06-25T20:32:42.584" v="8250" actId="552"/>
          <ac:spMkLst>
            <pc:docMk/>
            <pc:sldMk cId="257872298" sldId="2147483638"/>
            <ac:spMk id="296" creationId="{0947A123-B39C-CBF6-D5D9-EDDACFFBB982}"/>
          </ac:spMkLst>
        </pc:spChg>
        <pc:spChg chg="mod">
          <ac:chgData name="Taylor Segell" userId="558b7aca-9a64-4356-8c03-0294f7a0fe95" providerId="ADAL" clId="{13B569CB-7791-A54C-8521-804094194DAB}" dt="2025-06-25T17:06:16.726" v="7625" actId="552"/>
          <ac:spMkLst>
            <pc:docMk/>
            <pc:sldMk cId="257872298" sldId="2147483638"/>
            <ac:spMk id="298" creationId="{84E9D3B0-1989-93D2-BD8F-BD622EFF1F23}"/>
          </ac:spMkLst>
        </pc:spChg>
        <pc:spChg chg="mod">
          <ac:chgData name="Taylor Segell" userId="558b7aca-9a64-4356-8c03-0294f7a0fe95" providerId="ADAL" clId="{13B569CB-7791-A54C-8521-804094194DAB}" dt="2025-06-25T17:06:51.523" v="7632" actId="20577"/>
          <ac:spMkLst>
            <pc:docMk/>
            <pc:sldMk cId="257872298" sldId="2147483638"/>
            <ac:spMk id="299" creationId="{7B1BDDF4-BD6D-1733-5870-6F99BF15526F}"/>
          </ac:spMkLst>
        </pc:spChg>
        <pc:spChg chg="add del mod">
          <ac:chgData name="Taylor Segell" userId="558b7aca-9a64-4356-8c03-0294f7a0fe95" providerId="ADAL" clId="{13B569CB-7791-A54C-8521-804094194DAB}" dt="2025-06-25T20:29:03.893" v="8196" actId="1076"/>
          <ac:spMkLst>
            <pc:docMk/>
            <pc:sldMk cId="257872298" sldId="2147483638"/>
            <ac:spMk id="301" creationId="{1B708361-7EDE-2315-B974-A85D76D7BA19}"/>
          </ac:spMkLst>
        </pc:spChg>
        <pc:grpChg chg="add mod">
          <ac:chgData name="Taylor Segell" userId="558b7aca-9a64-4356-8c03-0294f7a0fe95" providerId="ADAL" clId="{13B569CB-7791-A54C-8521-804094194DAB}" dt="2025-06-25T20:32:15.954" v="8245" actId="465"/>
          <ac:grpSpMkLst>
            <pc:docMk/>
            <pc:sldMk cId="257872298" sldId="2147483638"/>
            <ac:grpSpMk id="8" creationId="{5FDE7A7C-479B-C03E-81F4-3EA24350998B}"/>
          </ac:grpSpMkLst>
        </pc:grpChg>
        <pc:grpChg chg="add mod">
          <ac:chgData name="Taylor Segell" userId="558b7aca-9a64-4356-8c03-0294f7a0fe95" providerId="ADAL" clId="{13B569CB-7791-A54C-8521-804094194DAB}" dt="2025-06-25T20:32:15.954" v="8245" actId="465"/>
          <ac:grpSpMkLst>
            <pc:docMk/>
            <pc:sldMk cId="257872298" sldId="2147483638"/>
            <ac:grpSpMk id="9" creationId="{3BC38C93-9D32-0AD0-25F2-0897B92AFEBD}"/>
          </ac:grpSpMkLst>
        </pc:grpChg>
        <pc:grpChg chg="add mod">
          <ac:chgData name="Taylor Segell" userId="558b7aca-9a64-4356-8c03-0294f7a0fe95" providerId="ADAL" clId="{13B569CB-7791-A54C-8521-804094194DAB}" dt="2025-06-25T20:33:08.204" v="8255" actId="1076"/>
          <ac:grpSpMkLst>
            <pc:docMk/>
            <pc:sldMk cId="257872298" sldId="2147483638"/>
            <ac:grpSpMk id="10" creationId="{DE6DA722-880C-B990-9B8F-08FB53E24057}"/>
          </ac:grpSpMkLst>
        </pc:grpChg>
        <pc:grpChg chg="add mod">
          <ac:chgData name="Taylor Segell" userId="558b7aca-9a64-4356-8c03-0294f7a0fe95" providerId="ADAL" clId="{13B569CB-7791-A54C-8521-804094194DAB}" dt="2025-06-25T20:32:15.954" v="8245" actId="465"/>
          <ac:grpSpMkLst>
            <pc:docMk/>
            <pc:sldMk cId="257872298" sldId="2147483638"/>
            <ac:grpSpMk id="11" creationId="{DCE539DF-B56B-5948-2810-9F17B754D776}"/>
          </ac:grpSpMkLst>
        </pc:grpChg>
        <pc:grpChg chg="add mod">
          <ac:chgData name="Taylor Segell" userId="558b7aca-9a64-4356-8c03-0294f7a0fe95" providerId="ADAL" clId="{13B569CB-7791-A54C-8521-804094194DAB}" dt="2025-06-25T20:32:55.045" v="8251" actId="465"/>
          <ac:grpSpMkLst>
            <pc:docMk/>
            <pc:sldMk cId="257872298" sldId="2147483638"/>
            <ac:grpSpMk id="14" creationId="{47108048-1EEA-6DA2-B3A3-73A3022293EA}"/>
          </ac:grpSpMkLst>
        </pc:grpChg>
        <pc:grpChg chg="add mod">
          <ac:chgData name="Taylor Segell" userId="558b7aca-9a64-4356-8c03-0294f7a0fe95" providerId="ADAL" clId="{13B569CB-7791-A54C-8521-804094194DAB}" dt="2025-06-25T20:33:08.601" v="8256" actId="465"/>
          <ac:grpSpMkLst>
            <pc:docMk/>
            <pc:sldMk cId="257872298" sldId="2147483638"/>
            <ac:grpSpMk id="15" creationId="{8F742E1A-81E3-1B38-13BB-156071ECB019}"/>
          </ac:grpSpMkLst>
        </pc:grpChg>
        <pc:grpChg chg="add mod">
          <ac:chgData name="Taylor Segell" userId="558b7aca-9a64-4356-8c03-0294f7a0fe95" providerId="ADAL" clId="{13B569CB-7791-A54C-8521-804094194DAB}" dt="2025-06-25T20:33:08.204" v="8255" actId="1076"/>
          <ac:grpSpMkLst>
            <pc:docMk/>
            <pc:sldMk cId="257872298" sldId="2147483638"/>
            <ac:grpSpMk id="16" creationId="{E2426DDE-C822-09C3-F9D6-9C09238FED9B}"/>
          </ac:grpSpMkLst>
        </pc:grpChg>
        <pc:picChg chg="add mod">
          <ac:chgData name="Taylor Segell" userId="558b7aca-9a64-4356-8c03-0294f7a0fe95" providerId="ADAL" clId="{13B569CB-7791-A54C-8521-804094194DAB}" dt="2025-06-25T20:32:15.954" v="8245" actId="465"/>
          <ac:picMkLst>
            <pc:docMk/>
            <pc:sldMk cId="257872298" sldId="2147483638"/>
            <ac:picMk id="3" creationId="{4FA9D68D-C4E0-ED27-4220-598B33F8A3ED}"/>
          </ac:picMkLst>
        </pc:picChg>
        <pc:picChg chg="topLvl">
          <ac:chgData name="Taylor Segell" userId="558b7aca-9a64-4356-8c03-0294f7a0fe95" providerId="ADAL" clId="{13B569CB-7791-A54C-8521-804094194DAB}" dt="2025-06-25T16:33:21.653" v="7531" actId="165"/>
          <ac:picMkLst>
            <pc:docMk/>
            <pc:sldMk cId="257872298" sldId="2147483638"/>
            <ac:picMk id="205" creationId="{808D6EA3-6697-516A-07BD-AE048353311B}"/>
          </ac:picMkLst>
        </pc:picChg>
        <pc:picChg chg="topLvl">
          <ac:chgData name="Taylor Segell" userId="558b7aca-9a64-4356-8c03-0294f7a0fe95" providerId="ADAL" clId="{13B569CB-7791-A54C-8521-804094194DAB}" dt="2025-06-25T16:33:21.653" v="7531" actId="165"/>
          <ac:picMkLst>
            <pc:docMk/>
            <pc:sldMk cId="257872298" sldId="2147483638"/>
            <ac:picMk id="206" creationId="{2947A111-11F5-8806-EC37-DB995B22DC36}"/>
          </ac:picMkLst>
        </pc:picChg>
        <pc:picChg chg="topLvl">
          <ac:chgData name="Taylor Segell" userId="558b7aca-9a64-4356-8c03-0294f7a0fe95" providerId="ADAL" clId="{13B569CB-7791-A54C-8521-804094194DAB}" dt="2025-06-25T16:33:21.653" v="7531" actId="165"/>
          <ac:picMkLst>
            <pc:docMk/>
            <pc:sldMk cId="257872298" sldId="2147483638"/>
            <ac:picMk id="207" creationId="{7C7E419F-50F7-71E6-7162-1F677AF85056}"/>
          </ac:picMkLst>
        </pc:picChg>
        <pc:picChg chg="topLvl">
          <ac:chgData name="Taylor Segell" userId="558b7aca-9a64-4356-8c03-0294f7a0fe95" providerId="ADAL" clId="{13B569CB-7791-A54C-8521-804094194DAB}" dt="2025-06-25T16:33:21.653" v="7531" actId="165"/>
          <ac:picMkLst>
            <pc:docMk/>
            <pc:sldMk cId="257872298" sldId="2147483638"/>
            <ac:picMk id="208" creationId="{34A42A0F-D55C-DF82-0868-029EDA33ED0E}"/>
          </ac:picMkLst>
        </pc:picChg>
        <pc:picChg chg="mod topLvl">
          <ac:chgData name="Taylor Segell" userId="558b7aca-9a64-4356-8c03-0294f7a0fe95" providerId="ADAL" clId="{13B569CB-7791-A54C-8521-804094194DAB}" dt="2025-06-25T20:31:33.319" v="8232" actId="1076"/>
          <ac:picMkLst>
            <pc:docMk/>
            <pc:sldMk cId="257872298" sldId="2147483638"/>
            <ac:picMk id="210" creationId="{EC1C3A6E-E96C-77A7-AE99-12F56D6CCE4B}"/>
          </ac:picMkLst>
        </pc:picChg>
        <pc:picChg chg="topLvl">
          <ac:chgData name="Taylor Segell" userId="558b7aca-9a64-4356-8c03-0294f7a0fe95" providerId="ADAL" clId="{13B569CB-7791-A54C-8521-804094194DAB}" dt="2025-06-25T16:33:21.653" v="7531" actId="165"/>
          <ac:picMkLst>
            <pc:docMk/>
            <pc:sldMk cId="257872298" sldId="2147483638"/>
            <ac:picMk id="211" creationId="{D31A59D5-BB41-0A72-3FDB-3D3CD705BEAB}"/>
          </ac:picMkLst>
        </pc:picChg>
        <pc:picChg chg="mod topLvl">
          <ac:chgData name="Taylor Segell" userId="558b7aca-9a64-4356-8c03-0294f7a0fe95" providerId="ADAL" clId="{13B569CB-7791-A54C-8521-804094194DAB}" dt="2025-06-25T16:34:10.411" v="7604" actId="1037"/>
          <ac:picMkLst>
            <pc:docMk/>
            <pc:sldMk cId="257872298" sldId="2147483638"/>
            <ac:picMk id="212" creationId="{8A8B815A-BB95-EE52-CB32-ECB914DABC4A}"/>
          </ac:picMkLst>
        </pc:picChg>
        <pc:picChg chg="mod">
          <ac:chgData name="Taylor Segell" userId="558b7aca-9a64-4356-8c03-0294f7a0fe95" providerId="ADAL" clId="{13B569CB-7791-A54C-8521-804094194DAB}" dt="2025-06-25T20:26:39.518" v="8121" actId="14826"/>
          <ac:picMkLst>
            <pc:docMk/>
            <pc:sldMk cId="257872298" sldId="2147483638"/>
            <ac:picMk id="217" creationId="{6D821FC9-2D10-B1E9-0FFC-4AC1017B5ED0}"/>
          </ac:picMkLst>
        </pc:picChg>
        <pc:picChg chg="mod">
          <ac:chgData name="Taylor Segell" userId="558b7aca-9a64-4356-8c03-0294f7a0fe95" providerId="ADAL" clId="{13B569CB-7791-A54C-8521-804094194DAB}" dt="2025-06-25T20:32:15.954" v="8245" actId="465"/>
          <ac:picMkLst>
            <pc:docMk/>
            <pc:sldMk cId="257872298" sldId="2147483638"/>
            <ac:picMk id="220" creationId="{E61690EB-9F87-7091-F8EA-01E7C19591A3}"/>
          </ac:picMkLst>
        </pc:picChg>
        <pc:picChg chg="mod">
          <ac:chgData name="Taylor Segell" userId="558b7aca-9a64-4356-8c03-0294f7a0fe95" providerId="ADAL" clId="{13B569CB-7791-A54C-8521-804094194DAB}" dt="2025-06-25T20:24:03.268" v="8110" actId="1076"/>
          <ac:picMkLst>
            <pc:docMk/>
            <pc:sldMk cId="257872298" sldId="2147483638"/>
            <ac:picMk id="223" creationId="{6B1788A7-F6B4-186C-C41D-E06D804AE26C}"/>
          </ac:picMkLst>
        </pc:picChg>
        <pc:picChg chg="topLvl">
          <ac:chgData name="Taylor Segell" userId="558b7aca-9a64-4356-8c03-0294f7a0fe95" providerId="ADAL" clId="{13B569CB-7791-A54C-8521-804094194DAB}" dt="2025-06-25T16:33:21.653" v="7531" actId="165"/>
          <ac:picMkLst>
            <pc:docMk/>
            <pc:sldMk cId="257872298" sldId="2147483638"/>
            <ac:picMk id="225" creationId="{81B9F92A-E3EA-BE62-C0A8-EA9AC37EB74E}"/>
          </ac:picMkLst>
        </pc:picChg>
        <pc:picChg chg="mod">
          <ac:chgData name="Taylor Segell" userId="558b7aca-9a64-4356-8c03-0294f7a0fe95" providerId="ADAL" clId="{13B569CB-7791-A54C-8521-804094194DAB}" dt="2025-06-25T20:33:58.731" v="8259" actId="554"/>
          <ac:picMkLst>
            <pc:docMk/>
            <pc:sldMk cId="257872298" sldId="2147483638"/>
            <ac:picMk id="230" creationId="{5422E15B-DB7C-825D-215C-F10CF3E2B3A3}"/>
          </ac:picMkLst>
        </pc:picChg>
        <pc:picChg chg="mod">
          <ac:chgData name="Taylor Segell" userId="558b7aca-9a64-4356-8c03-0294f7a0fe95" providerId="ADAL" clId="{13B569CB-7791-A54C-8521-804094194DAB}" dt="2025-06-25T16:34:03.257" v="7595" actId="1037"/>
          <ac:picMkLst>
            <pc:docMk/>
            <pc:sldMk cId="257872298" sldId="2147483638"/>
            <ac:picMk id="237" creationId="{B4C4C2FA-F5F1-ACB0-CB42-71375AB4796B}"/>
          </ac:picMkLst>
        </pc:picChg>
        <pc:picChg chg="mod">
          <ac:chgData name="Taylor Segell" userId="558b7aca-9a64-4356-8c03-0294f7a0fe95" providerId="ADAL" clId="{13B569CB-7791-A54C-8521-804094194DAB}" dt="2025-06-25T20:33:08.601" v="8256" actId="465"/>
          <ac:picMkLst>
            <pc:docMk/>
            <pc:sldMk cId="257872298" sldId="2147483638"/>
            <ac:picMk id="241" creationId="{6461367D-ECD7-73B5-883B-A8FBB1D86B8E}"/>
          </ac:picMkLst>
        </pc:picChg>
        <pc:picChg chg="mod">
          <ac:chgData name="Taylor Segell" userId="558b7aca-9a64-4356-8c03-0294f7a0fe95" providerId="ADAL" clId="{13B569CB-7791-A54C-8521-804094194DAB}" dt="2025-06-25T20:32:25.763" v="8246" actId="552"/>
          <ac:picMkLst>
            <pc:docMk/>
            <pc:sldMk cId="257872298" sldId="2147483638"/>
            <ac:picMk id="245" creationId="{A83A69EC-5F9D-CD60-C3FE-1F74F5C0E784}"/>
          </ac:picMkLst>
        </pc:picChg>
        <pc:picChg chg="mod">
          <ac:chgData name="Taylor Segell" userId="558b7aca-9a64-4356-8c03-0294f7a0fe95" providerId="ADAL" clId="{13B569CB-7791-A54C-8521-804094194DAB}" dt="2025-06-25T20:33:58.731" v="8259" actId="554"/>
          <ac:picMkLst>
            <pc:docMk/>
            <pc:sldMk cId="257872298" sldId="2147483638"/>
            <ac:picMk id="250" creationId="{2C345CED-67C4-FC48-D5C0-F9B42F2C267B}"/>
          </ac:picMkLst>
        </pc:picChg>
        <pc:picChg chg="mod">
          <ac:chgData name="Taylor Segell" userId="558b7aca-9a64-4356-8c03-0294f7a0fe95" providerId="ADAL" clId="{13B569CB-7791-A54C-8521-804094194DAB}" dt="2025-06-25T20:33:58.731" v="8259" actId="554"/>
          <ac:picMkLst>
            <pc:docMk/>
            <pc:sldMk cId="257872298" sldId="2147483638"/>
            <ac:picMk id="256" creationId="{AD7D1F15-0BBC-FF47-447A-444B1E01F39A}"/>
          </ac:picMkLst>
        </pc:picChg>
        <pc:picChg chg="mod">
          <ac:chgData name="Taylor Segell" userId="558b7aca-9a64-4356-8c03-0294f7a0fe95" providerId="ADAL" clId="{13B569CB-7791-A54C-8521-804094194DAB}" dt="2025-06-25T20:33:58.731" v="8259" actId="554"/>
          <ac:picMkLst>
            <pc:docMk/>
            <pc:sldMk cId="257872298" sldId="2147483638"/>
            <ac:picMk id="262" creationId="{06F9E6DB-1188-2C11-6C0E-35A5F575A4EF}"/>
          </ac:picMkLst>
        </pc:picChg>
        <pc:picChg chg="mod">
          <ac:chgData name="Taylor Segell" userId="558b7aca-9a64-4356-8c03-0294f7a0fe95" providerId="ADAL" clId="{13B569CB-7791-A54C-8521-804094194DAB}" dt="2025-06-25T20:33:58.731" v="8259" actId="554"/>
          <ac:picMkLst>
            <pc:docMk/>
            <pc:sldMk cId="257872298" sldId="2147483638"/>
            <ac:picMk id="268" creationId="{B5AC0104-11CB-75F3-CC3D-2FF1F7860B09}"/>
          </ac:picMkLst>
        </pc:picChg>
        <pc:picChg chg="mod">
          <ac:chgData name="Taylor Segell" userId="558b7aca-9a64-4356-8c03-0294f7a0fe95" providerId="ADAL" clId="{13B569CB-7791-A54C-8521-804094194DAB}" dt="2025-06-25T20:33:58.731" v="8259" actId="554"/>
          <ac:picMkLst>
            <pc:docMk/>
            <pc:sldMk cId="257872298" sldId="2147483638"/>
            <ac:picMk id="276" creationId="{F648B05C-6CA6-73E3-6A76-8185F5606175}"/>
          </ac:picMkLst>
        </pc:picChg>
        <pc:picChg chg="mod">
          <ac:chgData name="Taylor Segell" userId="558b7aca-9a64-4356-8c03-0294f7a0fe95" providerId="ADAL" clId="{13B569CB-7791-A54C-8521-804094194DAB}" dt="2025-06-25T20:33:58.731" v="8259" actId="554"/>
          <ac:picMkLst>
            <pc:docMk/>
            <pc:sldMk cId="257872298" sldId="2147483638"/>
            <ac:picMk id="284" creationId="{5A4E22FC-4537-AAC3-877C-47AA677E6C4D}"/>
          </ac:picMkLst>
        </pc:picChg>
        <pc:picChg chg="mod">
          <ac:chgData name="Taylor Segell" userId="558b7aca-9a64-4356-8c03-0294f7a0fe95" providerId="ADAL" clId="{13B569CB-7791-A54C-8521-804094194DAB}" dt="2025-06-25T20:33:08.204" v="8255" actId="1076"/>
          <ac:picMkLst>
            <pc:docMk/>
            <pc:sldMk cId="257872298" sldId="2147483638"/>
            <ac:picMk id="304" creationId="{9729D909-26FB-38DE-5E11-ADE364E1C5E6}"/>
          </ac:picMkLst>
        </pc:picChg>
      </pc:sldChg>
      <pc:sldChg chg="modSp add mod ord">
        <pc:chgData name="Taylor Segell" userId="558b7aca-9a64-4356-8c03-0294f7a0fe95" providerId="ADAL" clId="{13B569CB-7791-A54C-8521-804094194DAB}" dt="2025-06-25T17:05:20.586" v="7619" actId="20578"/>
        <pc:sldMkLst>
          <pc:docMk/>
          <pc:sldMk cId="1576943453" sldId="2147483639"/>
        </pc:sldMkLst>
        <pc:spChg chg="mod">
          <ac:chgData name="Taylor Segell" userId="558b7aca-9a64-4356-8c03-0294f7a0fe95" providerId="ADAL" clId="{13B569CB-7791-A54C-8521-804094194DAB}" dt="2025-06-25T17:05:02.528" v="7618" actId="20577"/>
          <ac:spMkLst>
            <pc:docMk/>
            <pc:sldMk cId="1576943453" sldId="2147483639"/>
            <ac:spMk id="2" creationId="{23A47182-C2F6-B3F0-A2C5-34658EE5E65A}"/>
          </ac:spMkLst>
        </pc:spChg>
      </pc:sldChg>
      <pc:sldChg chg="add">
        <pc:chgData name="Taylor Segell" userId="558b7aca-9a64-4356-8c03-0294f7a0fe95" providerId="ADAL" clId="{13B569CB-7791-A54C-8521-804094194DAB}" dt="2025-06-25T18:39:20.558" v="7667" actId="2890"/>
        <pc:sldMkLst>
          <pc:docMk/>
          <pc:sldMk cId="1786544101" sldId="2147483640"/>
        </pc:sldMkLst>
      </pc:sldChg>
      <pc:sldChg chg="addSp delSp modSp add del mod modClrScheme chgLayout">
        <pc:chgData name="Taylor Segell" userId="558b7aca-9a64-4356-8c03-0294f7a0fe95" providerId="ADAL" clId="{13B569CB-7791-A54C-8521-804094194DAB}" dt="2025-06-25T19:59:10.141" v="8030" actId="2696"/>
        <pc:sldMkLst>
          <pc:docMk/>
          <pc:sldMk cId="2149251770" sldId="2147483641"/>
        </pc:sldMkLst>
      </pc:sldChg>
      <pc:sldChg chg="addSp delSp modSp add del mod">
        <pc:chgData name="Taylor Segell" userId="558b7aca-9a64-4356-8c03-0294f7a0fe95" providerId="ADAL" clId="{13B569CB-7791-A54C-8521-804094194DAB}" dt="2025-06-25T20:05:15.327" v="8081" actId="2696"/>
        <pc:sldMkLst>
          <pc:docMk/>
          <pc:sldMk cId="2194471300" sldId="2147483641"/>
        </pc:sldMkLst>
      </pc:sldChg>
      <pc:sldChg chg="addSp delSp modSp add del mod">
        <pc:chgData name="Taylor Segell" userId="558b7aca-9a64-4356-8c03-0294f7a0fe95" providerId="ADAL" clId="{13B569CB-7791-A54C-8521-804094194DAB}" dt="2025-06-25T21:16:35.987" v="8593" actId="2696"/>
        <pc:sldMkLst>
          <pc:docMk/>
          <pc:sldMk cId="2621372678" sldId="2147483641"/>
        </pc:sldMkLst>
      </pc:sldChg>
      <pc:sldChg chg="modSp add del mod">
        <pc:chgData name="Taylor Segell" userId="558b7aca-9a64-4356-8c03-0294f7a0fe95" providerId="ADAL" clId="{13B569CB-7791-A54C-8521-804094194DAB}" dt="2025-06-25T19:39:41.440" v="7858" actId="2696"/>
        <pc:sldMkLst>
          <pc:docMk/>
          <pc:sldMk cId="3307240432" sldId="2147483641"/>
        </pc:sldMkLst>
      </pc:sldChg>
      <pc:sldChg chg="addSp modSp add ord">
        <pc:chgData name="Taylor Segell" userId="558b7aca-9a64-4356-8c03-0294f7a0fe95" providerId="ADAL" clId="{13B569CB-7791-A54C-8521-804094194DAB}" dt="2025-06-25T21:14:45.236" v="8554" actId="20578"/>
        <pc:sldMkLst>
          <pc:docMk/>
          <pc:sldMk cId="1012936955" sldId="2147483642"/>
        </pc:sldMkLst>
      </pc:sldChg>
      <pc:sldChg chg="addSp delSp modSp add mod setBg modShow">
        <pc:chgData name="Taylor Segell" userId="558b7aca-9a64-4356-8c03-0294f7a0fe95" providerId="ADAL" clId="{13B569CB-7791-A54C-8521-804094194DAB}" dt="2025-06-26T16:37:15.460" v="9339" actId="553"/>
        <pc:sldMkLst>
          <pc:docMk/>
          <pc:sldMk cId="859297865" sldId="2147483643"/>
        </pc:sldMkLst>
        <pc:spChg chg="mod topLvl">
          <ac:chgData name="Taylor Segell" userId="558b7aca-9a64-4356-8c03-0294f7a0fe95" providerId="ADAL" clId="{13B569CB-7791-A54C-8521-804094194DAB}" dt="2025-06-26T16:26:07.152" v="9209" actId="1076"/>
          <ac:spMkLst>
            <pc:docMk/>
            <pc:sldMk cId="859297865" sldId="2147483643"/>
            <ac:spMk id="4" creationId="{B52F8D55-0C27-4D43-4041-900A16ED446B}"/>
          </ac:spMkLst>
        </pc:spChg>
        <pc:spChg chg="mod">
          <ac:chgData name="Taylor Segell" userId="558b7aca-9a64-4356-8c03-0294f7a0fe95" providerId="ADAL" clId="{13B569CB-7791-A54C-8521-804094194DAB}" dt="2025-06-26T16:36:26.747" v="9329" actId="14100"/>
          <ac:spMkLst>
            <pc:docMk/>
            <pc:sldMk cId="859297865" sldId="2147483643"/>
            <ac:spMk id="6" creationId="{48764BE8-7639-76E9-097A-B6B057E555EA}"/>
          </ac:spMkLst>
        </pc:spChg>
        <pc:spChg chg="mod">
          <ac:chgData name="Taylor Segell" userId="558b7aca-9a64-4356-8c03-0294f7a0fe95" providerId="ADAL" clId="{13B569CB-7791-A54C-8521-804094194DAB}" dt="2025-06-26T16:13:33.538" v="9049"/>
          <ac:spMkLst>
            <pc:docMk/>
            <pc:sldMk cId="859297865" sldId="2147483643"/>
            <ac:spMk id="12" creationId="{9C984F81-BA72-727A-1CAD-B907951A3DC7}"/>
          </ac:spMkLst>
        </pc:spChg>
        <pc:spChg chg="mod">
          <ac:chgData name="Taylor Segell" userId="558b7aca-9a64-4356-8c03-0294f7a0fe95" providerId="ADAL" clId="{13B569CB-7791-A54C-8521-804094194DAB}" dt="2025-06-26T16:07:32.749" v="8992" actId="552"/>
          <ac:spMkLst>
            <pc:docMk/>
            <pc:sldMk cId="859297865" sldId="2147483643"/>
            <ac:spMk id="13" creationId="{F94E81D7-C21E-6578-AF8C-A80B95ECD44F}"/>
          </ac:spMkLst>
        </pc:spChg>
        <pc:spChg chg="add del mod">
          <ac:chgData name="Taylor Segell" userId="558b7aca-9a64-4356-8c03-0294f7a0fe95" providerId="ADAL" clId="{13B569CB-7791-A54C-8521-804094194DAB}" dt="2025-06-26T16:15:34.528" v="9103" actId="21"/>
          <ac:spMkLst>
            <pc:docMk/>
            <pc:sldMk cId="859297865" sldId="2147483643"/>
            <ac:spMk id="16" creationId="{BC490EAC-2097-1838-190A-96522183CEE1}"/>
          </ac:spMkLst>
        </pc:spChg>
        <pc:spChg chg="add mod">
          <ac:chgData name="Taylor Segell" userId="558b7aca-9a64-4356-8c03-0294f7a0fe95" providerId="ADAL" clId="{13B569CB-7791-A54C-8521-804094194DAB}" dt="2025-06-26T15:26:13.119" v="8702"/>
          <ac:spMkLst>
            <pc:docMk/>
            <pc:sldMk cId="859297865" sldId="2147483643"/>
            <ac:spMk id="17" creationId="{4199EE2E-51AA-BD4C-859C-AD7D788E2613}"/>
          </ac:spMkLst>
        </pc:spChg>
        <pc:spChg chg="add mod topLvl">
          <ac:chgData name="Taylor Segell" userId="558b7aca-9a64-4356-8c03-0294f7a0fe95" providerId="ADAL" clId="{13B569CB-7791-A54C-8521-804094194DAB}" dt="2025-06-26T16:25:26.886" v="9207" actId="1076"/>
          <ac:spMkLst>
            <pc:docMk/>
            <pc:sldMk cId="859297865" sldId="2147483643"/>
            <ac:spMk id="19" creationId="{6F7FDD3C-88FD-BE0E-1723-6BB89412A3C4}"/>
          </ac:spMkLst>
        </pc:spChg>
        <pc:spChg chg="add mod topLvl">
          <ac:chgData name="Taylor Segell" userId="558b7aca-9a64-4356-8c03-0294f7a0fe95" providerId="ADAL" clId="{13B569CB-7791-A54C-8521-804094194DAB}" dt="2025-06-26T16:26:07.152" v="9209" actId="1076"/>
          <ac:spMkLst>
            <pc:docMk/>
            <pc:sldMk cId="859297865" sldId="2147483643"/>
            <ac:spMk id="21" creationId="{712FC0C4-19AA-5EE8-F050-B24957845880}"/>
          </ac:spMkLst>
        </pc:spChg>
        <pc:spChg chg="add mod topLvl">
          <ac:chgData name="Taylor Segell" userId="558b7aca-9a64-4356-8c03-0294f7a0fe95" providerId="ADAL" clId="{13B569CB-7791-A54C-8521-804094194DAB}" dt="2025-06-26T16:27:17.483" v="9221" actId="1076"/>
          <ac:spMkLst>
            <pc:docMk/>
            <pc:sldMk cId="859297865" sldId="2147483643"/>
            <ac:spMk id="23" creationId="{C050A65E-2FF7-881F-ADC4-B7ED6B1A71A5}"/>
          </ac:spMkLst>
        </pc:spChg>
        <pc:spChg chg="add mod topLvl">
          <ac:chgData name="Taylor Segell" userId="558b7aca-9a64-4356-8c03-0294f7a0fe95" providerId="ADAL" clId="{13B569CB-7791-A54C-8521-804094194DAB}" dt="2025-06-26T16:28:05.185" v="9231" actId="1076"/>
          <ac:spMkLst>
            <pc:docMk/>
            <pc:sldMk cId="859297865" sldId="2147483643"/>
            <ac:spMk id="25" creationId="{999FAB52-3225-8B35-0AFD-8F64F51D080F}"/>
          </ac:spMkLst>
        </pc:spChg>
        <pc:spChg chg="add del mod">
          <ac:chgData name="Taylor Segell" userId="558b7aca-9a64-4356-8c03-0294f7a0fe95" providerId="ADAL" clId="{13B569CB-7791-A54C-8521-804094194DAB}" dt="2025-06-26T15:29:52.831" v="8871" actId="478"/>
          <ac:spMkLst>
            <pc:docMk/>
            <pc:sldMk cId="859297865" sldId="2147483643"/>
            <ac:spMk id="27" creationId="{67812FEF-C2B8-1D5B-7EB9-315A6A120E96}"/>
          </ac:spMkLst>
        </pc:spChg>
        <pc:spChg chg="add del mod">
          <ac:chgData name="Taylor Segell" userId="558b7aca-9a64-4356-8c03-0294f7a0fe95" providerId="ADAL" clId="{13B569CB-7791-A54C-8521-804094194DAB}" dt="2025-06-26T15:29:52.831" v="8871" actId="478"/>
          <ac:spMkLst>
            <pc:docMk/>
            <pc:sldMk cId="859297865" sldId="2147483643"/>
            <ac:spMk id="29" creationId="{5285D4AC-683D-F59D-9442-1A420EF5007E}"/>
          </ac:spMkLst>
        </pc:spChg>
        <pc:spChg chg="add del mod">
          <ac:chgData name="Taylor Segell" userId="558b7aca-9a64-4356-8c03-0294f7a0fe95" providerId="ADAL" clId="{13B569CB-7791-A54C-8521-804094194DAB}" dt="2025-06-26T16:15:34.528" v="9103" actId="21"/>
          <ac:spMkLst>
            <pc:docMk/>
            <pc:sldMk cId="859297865" sldId="2147483643"/>
            <ac:spMk id="30" creationId="{4F7BC5F4-E755-ED74-1463-FE9182F5AB23}"/>
          </ac:spMkLst>
        </pc:spChg>
        <pc:spChg chg="add del mod">
          <ac:chgData name="Taylor Segell" userId="558b7aca-9a64-4356-8c03-0294f7a0fe95" providerId="ADAL" clId="{13B569CB-7791-A54C-8521-804094194DAB}" dt="2025-06-26T15:29:52.831" v="8871" actId="478"/>
          <ac:spMkLst>
            <pc:docMk/>
            <pc:sldMk cId="859297865" sldId="2147483643"/>
            <ac:spMk id="31" creationId="{612B408A-A07F-8432-3E29-15714300FBCB}"/>
          </ac:spMkLst>
        </pc:spChg>
        <pc:spChg chg="add del mod">
          <ac:chgData name="Taylor Segell" userId="558b7aca-9a64-4356-8c03-0294f7a0fe95" providerId="ADAL" clId="{13B569CB-7791-A54C-8521-804094194DAB}" dt="2025-06-26T16:15:34.528" v="9103" actId="21"/>
          <ac:spMkLst>
            <pc:docMk/>
            <pc:sldMk cId="859297865" sldId="2147483643"/>
            <ac:spMk id="31" creationId="{D42069DA-BC22-B6A3-BDD3-A3C7A2557B2B}"/>
          </ac:spMkLst>
        </pc:spChg>
        <pc:spChg chg="add del mod">
          <ac:chgData name="Taylor Segell" userId="558b7aca-9a64-4356-8c03-0294f7a0fe95" providerId="ADAL" clId="{13B569CB-7791-A54C-8521-804094194DAB}" dt="2025-06-26T16:15:34.528" v="9103" actId="21"/>
          <ac:spMkLst>
            <pc:docMk/>
            <pc:sldMk cId="859297865" sldId="2147483643"/>
            <ac:spMk id="32" creationId="{A65FB090-AF7E-50F7-A26C-926F423BB1B1}"/>
          </ac:spMkLst>
        </pc:spChg>
        <pc:spChg chg="add del mod">
          <ac:chgData name="Taylor Segell" userId="558b7aca-9a64-4356-8c03-0294f7a0fe95" providerId="ADAL" clId="{13B569CB-7791-A54C-8521-804094194DAB}" dt="2025-06-26T15:29:52.831" v="8871" actId="478"/>
          <ac:spMkLst>
            <pc:docMk/>
            <pc:sldMk cId="859297865" sldId="2147483643"/>
            <ac:spMk id="33" creationId="{9297ED9D-330C-6ED0-F830-2E73B4AFBD01}"/>
          </ac:spMkLst>
        </pc:spChg>
        <pc:spChg chg="add del mod">
          <ac:chgData name="Taylor Segell" userId="558b7aca-9a64-4356-8c03-0294f7a0fe95" providerId="ADAL" clId="{13B569CB-7791-A54C-8521-804094194DAB}" dt="2025-06-26T16:15:34.528" v="9103" actId="21"/>
          <ac:spMkLst>
            <pc:docMk/>
            <pc:sldMk cId="859297865" sldId="2147483643"/>
            <ac:spMk id="33" creationId="{BFAB7070-A69A-7F21-526A-0F1684115BCF}"/>
          </ac:spMkLst>
        </pc:spChg>
        <pc:spChg chg="mod topLvl">
          <ac:chgData name="Taylor Segell" userId="558b7aca-9a64-4356-8c03-0294f7a0fe95" providerId="ADAL" clId="{13B569CB-7791-A54C-8521-804094194DAB}" dt="2025-06-26T16:25:26.886" v="9207" actId="1076"/>
          <ac:spMkLst>
            <pc:docMk/>
            <pc:sldMk cId="859297865" sldId="2147483643"/>
            <ac:spMk id="41" creationId="{3F34877F-B0C2-A5B9-8343-2FAC5E306939}"/>
          </ac:spMkLst>
        </pc:spChg>
        <pc:spChg chg="mod topLvl">
          <ac:chgData name="Taylor Segell" userId="558b7aca-9a64-4356-8c03-0294f7a0fe95" providerId="ADAL" clId="{13B569CB-7791-A54C-8521-804094194DAB}" dt="2025-06-26T16:26:43.180" v="9219" actId="20577"/>
          <ac:spMkLst>
            <pc:docMk/>
            <pc:sldMk cId="859297865" sldId="2147483643"/>
            <ac:spMk id="44" creationId="{54800735-8607-666B-D57C-6BF292B3C087}"/>
          </ac:spMkLst>
        </pc:spChg>
        <pc:spChg chg="mod topLvl">
          <ac:chgData name="Taylor Segell" userId="558b7aca-9a64-4356-8c03-0294f7a0fe95" providerId="ADAL" clId="{13B569CB-7791-A54C-8521-804094194DAB}" dt="2025-06-26T16:27:17.483" v="9221" actId="1076"/>
          <ac:spMkLst>
            <pc:docMk/>
            <pc:sldMk cId="859297865" sldId="2147483643"/>
            <ac:spMk id="47" creationId="{8892EEA6-713B-035F-D0B1-3E1C0C7F99FA}"/>
          </ac:spMkLst>
        </pc:spChg>
        <pc:spChg chg="mod topLvl">
          <ac:chgData name="Taylor Segell" userId="558b7aca-9a64-4356-8c03-0294f7a0fe95" providerId="ADAL" clId="{13B569CB-7791-A54C-8521-804094194DAB}" dt="2025-06-26T16:28:12.250" v="9233" actId="20577"/>
          <ac:spMkLst>
            <pc:docMk/>
            <pc:sldMk cId="859297865" sldId="2147483643"/>
            <ac:spMk id="50" creationId="{88643C20-A3FB-19D7-1827-F03643163FD4}"/>
          </ac:spMkLst>
        </pc:spChg>
        <pc:spChg chg="add del mod">
          <ac:chgData name="Taylor Segell" userId="558b7aca-9a64-4356-8c03-0294f7a0fe95" providerId="ADAL" clId="{13B569CB-7791-A54C-8521-804094194DAB}" dt="2025-06-26T16:15:34.528" v="9103" actId="21"/>
          <ac:spMkLst>
            <pc:docMk/>
            <pc:sldMk cId="859297865" sldId="2147483643"/>
            <ac:spMk id="52" creationId="{112727C9-C918-78D5-A888-578398FDC5BE}"/>
          </ac:spMkLst>
        </pc:spChg>
        <pc:spChg chg="add del mod">
          <ac:chgData name="Taylor Segell" userId="558b7aca-9a64-4356-8c03-0294f7a0fe95" providerId="ADAL" clId="{13B569CB-7791-A54C-8521-804094194DAB}" dt="2025-06-26T16:15:34.528" v="9103" actId="21"/>
          <ac:spMkLst>
            <pc:docMk/>
            <pc:sldMk cId="859297865" sldId="2147483643"/>
            <ac:spMk id="53" creationId="{4328AE43-A789-3C14-8DA2-83D9F3F5B404}"/>
          </ac:spMkLst>
        </pc:spChg>
        <pc:spChg chg="add del mod">
          <ac:chgData name="Taylor Segell" userId="558b7aca-9a64-4356-8c03-0294f7a0fe95" providerId="ADAL" clId="{13B569CB-7791-A54C-8521-804094194DAB}" dt="2025-06-26T16:20:26.457" v="9174" actId="478"/>
          <ac:spMkLst>
            <pc:docMk/>
            <pc:sldMk cId="859297865" sldId="2147483643"/>
            <ac:spMk id="56" creationId="{52FF27A3-BCF1-39D4-DA51-791FA4EED7E4}"/>
          </ac:spMkLst>
        </pc:spChg>
        <pc:spChg chg="add del mod">
          <ac:chgData name="Taylor Segell" userId="558b7aca-9a64-4356-8c03-0294f7a0fe95" providerId="ADAL" clId="{13B569CB-7791-A54C-8521-804094194DAB}" dt="2025-06-26T16:20:26.457" v="9174" actId="478"/>
          <ac:spMkLst>
            <pc:docMk/>
            <pc:sldMk cId="859297865" sldId="2147483643"/>
            <ac:spMk id="62" creationId="{1B7D0D86-50CB-EC47-009D-B24F55D227D5}"/>
          </ac:spMkLst>
        </pc:spChg>
        <pc:spChg chg="add del mod">
          <ac:chgData name="Taylor Segell" userId="558b7aca-9a64-4356-8c03-0294f7a0fe95" providerId="ADAL" clId="{13B569CB-7791-A54C-8521-804094194DAB}" dt="2025-06-26T16:20:26.457" v="9174" actId="478"/>
          <ac:spMkLst>
            <pc:docMk/>
            <pc:sldMk cId="859297865" sldId="2147483643"/>
            <ac:spMk id="63" creationId="{5D260309-909C-CE22-DD8C-EC634B5215C1}"/>
          </ac:spMkLst>
        </pc:spChg>
        <pc:spChg chg="add del mod">
          <ac:chgData name="Taylor Segell" userId="558b7aca-9a64-4356-8c03-0294f7a0fe95" providerId="ADAL" clId="{13B569CB-7791-A54C-8521-804094194DAB}" dt="2025-06-26T16:20:26.457" v="9174" actId="478"/>
          <ac:spMkLst>
            <pc:docMk/>
            <pc:sldMk cId="859297865" sldId="2147483643"/>
            <ac:spMk id="192" creationId="{97E2C6F6-8740-92AC-2862-45FE1C0ABEB7}"/>
          </ac:spMkLst>
        </pc:spChg>
        <pc:spChg chg="add del mod">
          <ac:chgData name="Taylor Segell" userId="558b7aca-9a64-4356-8c03-0294f7a0fe95" providerId="ADAL" clId="{13B569CB-7791-A54C-8521-804094194DAB}" dt="2025-06-26T16:20:26.457" v="9174" actId="478"/>
          <ac:spMkLst>
            <pc:docMk/>
            <pc:sldMk cId="859297865" sldId="2147483643"/>
            <ac:spMk id="193" creationId="{764E3B54-A299-581D-8B68-49463BD71621}"/>
          </ac:spMkLst>
        </pc:spChg>
        <pc:spChg chg="add del mod">
          <ac:chgData name="Taylor Segell" userId="558b7aca-9a64-4356-8c03-0294f7a0fe95" providerId="ADAL" clId="{13B569CB-7791-A54C-8521-804094194DAB}" dt="2025-06-26T16:15:57.738" v="9107" actId="478"/>
          <ac:spMkLst>
            <pc:docMk/>
            <pc:sldMk cId="859297865" sldId="2147483643"/>
            <ac:spMk id="194" creationId="{EE141FE3-B72B-EC9B-FB80-D5F0CFA62924}"/>
          </ac:spMkLst>
        </pc:spChg>
        <pc:spChg chg="add del mod">
          <ac:chgData name="Taylor Segell" userId="558b7aca-9a64-4356-8c03-0294f7a0fe95" providerId="ADAL" clId="{13B569CB-7791-A54C-8521-804094194DAB}" dt="2025-06-26T16:15:57.738" v="9107" actId="478"/>
          <ac:spMkLst>
            <pc:docMk/>
            <pc:sldMk cId="859297865" sldId="2147483643"/>
            <ac:spMk id="195" creationId="{749E7C6B-A5CD-FBF6-AFE0-9F7BB8B4CF25}"/>
          </ac:spMkLst>
        </pc:spChg>
        <pc:spChg chg="mod">
          <ac:chgData name="Taylor Segell" userId="558b7aca-9a64-4356-8c03-0294f7a0fe95" providerId="ADAL" clId="{13B569CB-7791-A54C-8521-804094194DAB}" dt="2025-06-26T16:17:06.292" v="9121" actId="1076"/>
          <ac:spMkLst>
            <pc:docMk/>
            <pc:sldMk cId="859297865" sldId="2147483643"/>
            <ac:spMk id="198" creationId="{C4375D52-0C7C-E6E9-8933-A28AB2D33A5F}"/>
          </ac:spMkLst>
        </pc:spChg>
        <pc:spChg chg="mod">
          <ac:chgData name="Taylor Segell" userId="558b7aca-9a64-4356-8c03-0294f7a0fe95" providerId="ADAL" clId="{13B569CB-7791-A54C-8521-804094194DAB}" dt="2025-06-26T16:16:32.905" v="9114"/>
          <ac:spMkLst>
            <pc:docMk/>
            <pc:sldMk cId="859297865" sldId="2147483643"/>
            <ac:spMk id="201" creationId="{E7EC9420-B952-1DC1-1582-09597DF37517}"/>
          </ac:spMkLst>
        </pc:spChg>
        <pc:spChg chg="mod">
          <ac:chgData name="Taylor Segell" userId="558b7aca-9a64-4356-8c03-0294f7a0fe95" providerId="ADAL" clId="{13B569CB-7791-A54C-8521-804094194DAB}" dt="2025-06-26T16:16:48.646" v="9118"/>
          <ac:spMkLst>
            <pc:docMk/>
            <pc:sldMk cId="859297865" sldId="2147483643"/>
            <ac:spMk id="204" creationId="{BB2D9095-AFC4-4757-FC7F-B505EAF40DE8}"/>
          </ac:spMkLst>
        </pc:spChg>
        <pc:spChg chg="add del mod">
          <ac:chgData name="Taylor Segell" userId="558b7aca-9a64-4356-8c03-0294f7a0fe95" providerId="ADAL" clId="{13B569CB-7791-A54C-8521-804094194DAB}" dt="2025-06-26T16:07:32.749" v="8992" actId="552"/>
          <ac:spMkLst>
            <pc:docMk/>
            <pc:sldMk cId="859297865" sldId="2147483643"/>
            <ac:spMk id="214" creationId="{E315EAC1-1518-5619-60A0-45440B25083F}"/>
          </ac:spMkLst>
        </pc:spChg>
        <pc:spChg chg="mod">
          <ac:chgData name="Taylor Segell" userId="558b7aca-9a64-4356-8c03-0294f7a0fe95" providerId="ADAL" clId="{13B569CB-7791-A54C-8521-804094194DAB}" dt="2025-06-26T16:16:50.752" v="9120"/>
          <ac:spMkLst>
            <pc:docMk/>
            <pc:sldMk cId="859297865" sldId="2147483643"/>
            <ac:spMk id="215" creationId="{6B8139E7-9754-B983-70B7-E613746654AF}"/>
          </ac:spMkLst>
        </pc:spChg>
        <pc:spChg chg="mod topLvl">
          <ac:chgData name="Taylor Segell" userId="558b7aca-9a64-4356-8c03-0294f7a0fe95" providerId="ADAL" clId="{13B569CB-7791-A54C-8521-804094194DAB}" dt="2025-06-26T16:24:34.310" v="9205" actId="1076"/>
          <ac:spMkLst>
            <pc:docMk/>
            <pc:sldMk cId="859297865" sldId="2147483643"/>
            <ac:spMk id="218" creationId="{92CAA85B-1184-848F-E8C9-C5C16385B214}"/>
          </ac:spMkLst>
        </pc:spChg>
        <pc:spChg chg="mod topLvl">
          <ac:chgData name="Taylor Segell" userId="558b7aca-9a64-4356-8c03-0294f7a0fe95" providerId="ADAL" clId="{13B569CB-7791-A54C-8521-804094194DAB}" dt="2025-06-26T16:25:26.886" v="9207" actId="1076"/>
          <ac:spMkLst>
            <pc:docMk/>
            <pc:sldMk cId="859297865" sldId="2147483643"/>
            <ac:spMk id="221" creationId="{476FF8D3-7975-01B3-3EAB-6D77A516FBD6}"/>
          </ac:spMkLst>
        </pc:spChg>
        <pc:spChg chg="mod topLvl">
          <ac:chgData name="Taylor Segell" userId="558b7aca-9a64-4356-8c03-0294f7a0fe95" providerId="ADAL" clId="{13B569CB-7791-A54C-8521-804094194DAB}" dt="2025-06-26T16:27:17.483" v="9221" actId="1076"/>
          <ac:spMkLst>
            <pc:docMk/>
            <pc:sldMk cId="859297865" sldId="2147483643"/>
            <ac:spMk id="222" creationId="{A6707A64-5F35-3473-F347-0D9A327548E5}"/>
          </ac:spMkLst>
        </pc:spChg>
        <pc:spChg chg="mod topLvl">
          <ac:chgData name="Taylor Segell" userId="558b7aca-9a64-4356-8c03-0294f7a0fe95" providerId="ADAL" clId="{13B569CB-7791-A54C-8521-804094194DAB}" dt="2025-06-26T16:27:17.483" v="9221" actId="1076"/>
          <ac:spMkLst>
            <pc:docMk/>
            <pc:sldMk cId="859297865" sldId="2147483643"/>
            <ac:spMk id="224" creationId="{79547A57-9A20-7BA4-67A4-E8E6C59A7377}"/>
          </ac:spMkLst>
        </pc:spChg>
        <pc:spChg chg="add del mod">
          <ac:chgData name="Taylor Segell" userId="558b7aca-9a64-4356-8c03-0294f7a0fe95" providerId="ADAL" clId="{13B569CB-7791-A54C-8521-804094194DAB}" dt="2025-06-26T16:14:12.715" v="9091" actId="1038"/>
          <ac:spMkLst>
            <pc:docMk/>
            <pc:sldMk cId="859297865" sldId="2147483643"/>
            <ac:spMk id="227" creationId="{8F22DF66-CEDE-9D81-5AEF-C0AC134CFC80}"/>
          </ac:spMkLst>
        </pc:spChg>
        <pc:spChg chg="mod">
          <ac:chgData name="Taylor Segell" userId="558b7aca-9a64-4356-8c03-0294f7a0fe95" providerId="ADAL" clId="{13B569CB-7791-A54C-8521-804094194DAB}" dt="2025-06-26T16:24:34.310" v="9205" actId="1076"/>
          <ac:spMkLst>
            <pc:docMk/>
            <pc:sldMk cId="859297865" sldId="2147483643"/>
            <ac:spMk id="231" creationId="{84A4E280-D0DA-72FC-8F7F-0669C6792931}"/>
          </ac:spMkLst>
        </pc:spChg>
        <pc:spChg chg="add del">
          <ac:chgData name="Taylor Segell" userId="558b7aca-9a64-4356-8c03-0294f7a0fe95" providerId="ADAL" clId="{13B569CB-7791-A54C-8521-804094194DAB}" dt="2025-06-26T15:23:31.463" v="8628" actId="478"/>
          <ac:spMkLst>
            <pc:docMk/>
            <pc:sldMk cId="859297865" sldId="2147483643"/>
            <ac:spMk id="233" creationId="{C57AC5A9-A88B-3AA5-906C-E092E6CB5E76}"/>
          </ac:spMkLst>
        </pc:spChg>
        <pc:spChg chg="mod topLvl">
          <ac:chgData name="Taylor Segell" userId="558b7aca-9a64-4356-8c03-0294f7a0fe95" providerId="ADAL" clId="{13B569CB-7791-A54C-8521-804094194DAB}" dt="2025-06-26T16:26:07.152" v="9209" actId="1076"/>
          <ac:spMkLst>
            <pc:docMk/>
            <pc:sldMk cId="859297865" sldId="2147483643"/>
            <ac:spMk id="235" creationId="{B5F2734C-86C2-CF91-CD40-E10CC64CC86D}"/>
          </ac:spMkLst>
        </pc:spChg>
        <pc:spChg chg="mod topLvl">
          <ac:chgData name="Taylor Segell" userId="558b7aca-9a64-4356-8c03-0294f7a0fe95" providerId="ADAL" clId="{13B569CB-7791-A54C-8521-804094194DAB}" dt="2025-06-26T16:24:34.310" v="9205" actId="1076"/>
          <ac:spMkLst>
            <pc:docMk/>
            <pc:sldMk cId="859297865" sldId="2147483643"/>
            <ac:spMk id="238" creationId="{22F8993D-628B-6E2E-0672-AD6240C32C7C}"/>
          </ac:spMkLst>
        </pc:spChg>
        <pc:spChg chg="mod topLvl">
          <ac:chgData name="Taylor Segell" userId="558b7aca-9a64-4356-8c03-0294f7a0fe95" providerId="ADAL" clId="{13B569CB-7791-A54C-8521-804094194DAB}" dt="2025-06-26T16:25:26.886" v="9207" actId="1076"/>
          <ac:spMkLst>
            <pc:docMk/>
            <pc:sldMk cId="859297865" sldId="2147483643"/>
            <ac:spMk id="240" creationId="{13DFD2FB-9794-D285-16E6-55372FC29F25}"/>
          </ac:spMkLst>
        </pc:spChg>
        <pc:spChg chg="mod topLvl">
          <ac:chgData name="Taylor Segell" userId="558b7aca-9a64-4356-8c03-0294f7a0fe95" providerId="ADAL" clId="{13B569CB-7791-A54C-8521-804094194DAB}" dt="2025-06-26T16:25:26.886" v="9207" actId="1076"/>
          <ac:spMkLst>
            <pc:docMk/>
            <pc:sldMk cId="859297865" sldId="2147483643"/>
            <ac:spMk id="242" creationId="{FAF5446A-B0DA-9201-A908-7FA9A8AF3A5B}"/>
          </ac:spMkLst>
        </pc:spChg>
        <pc:spChg chg="mod topLvl">
          <ac:chgData name="Taylor Segell" userId="558b7aca-9a64-4356-8c03-0294f7a0fe95" providerId="ADAL" clId="{13B569CB-7791-A54C-8521-804094194DAB}" dt="2025-06-26T16:11:22.274" v="9021" actId="242"/>
          <ac:spMkLst>
            <pc:docMk/>
            <pc:sldMk cId="859297865" sldId="2147483643"/>
            <ac:spMk id="246" creationId="{C500826C-AC12-DD0E-B642-FA065E284484}"/>
          </ac:spMkLst>
        </pc:spChg>
        <pc:spChg chg="add mod">
          <ac:chgData name="Taylor Segell" userId="558b7aca-9a64-4356-8c03-0294f7a0fe95" providerId="ADAL" clId="{13B569CB-7791-A54C-8521-804094194DAB}" dt="2025-06-26T16:26:07.152" v="9209" actId="1076"/>
          <ac:spMkLst>
            <pc:docMk/>
            <pc:sldMk cId="859297865" sldId="2147483643"/>
            <ac:spMk id="247" creationId="{0D964BA0-4073-AC64-7CE7-4CC05069F1B6}"/>
          </ac:spMkLst>
        </pc:spChg>
        <pc:spChg chg="mod">
          <ac:chgData name="Taylor Segell" userId="558b7aca-9a64-4356-8c03-0294f7a0fe95" providerId="ADAL" clId="{13B569CB-7791-A54C-8521-804094194DAB}" dt="2025-06-26T16:34:21.571" v="9316" actId="1037"/>
          <ac:spMkLst>
            <pc:docMk/>
            <pc:sldMk cId="859297865" sldId="2147483643"/>
            <ac:spMk id="248" creationId="{028751EB-94AB-F75A-D77F-06A113B88889}"/>
          </ac:spMkLst>
        </pc:spChg>
        <pc:spChg chg="mod">
          <ac:chgData name="Taylor Segell" userId="558b7aca-9a64-4356-8c03-0294f7a0fe95" providerId="ADAL" clId="{13B569CB-7791-A54C-8521-804094194DAB}" dt="2025-06-26T16:24:34.310" v="9205" actId="1076"/>
          <ac:spMkLst>
            <pc:docMk/>
            <pc:sldMk cId="859297865" sldId="2147483643"/>
            <ac:spMk id="251" creationId="{5320826B-7F42-5510-7B75-D3F96B1C150C}"/>
          </ac:spMkLst>
        </pc:spChg>
        <pc:spChg chg="mod">
          <ac:chgData name="Taylor Segell" userId="558b7aca-9a64-4356-8c03-0294f7a0fe95" providerId="ADAL" clId="{13B569CB-7791-A54C-8521-804094194DAB}" dt="2025-06-26T16:34:21.571" v="9316" actId="1037"/>
          <ac:spMkLst>
            <pc:docMk/>
            <pc:sldMk cId="859297865" sldId="2147483643"/>
            <ac:spMk id="253" creationId="{331D5C53-146F-562E-E5F8-BBA312AC74BD}"/>
          </ac:spMkLst>
        </pc:spChg>
        <pc:spChg chg="add del mod">
          <ac:chgData name="Taylor Segell" userId="558b7aca-9a64-4356-8c03-0294f7a0fe95" providerId="ADAL" clId="{13B569CB-7791-A54C-8521-804094194DAB}" dt="2025-06-26T16:24:34.310" v="9205" actId="1076"/>
          <ac:spMkLst>
            <pc:docMk/>
            <pc:sldMk cId="859297865" sldId="2147483643"/>
            <ac:spMk id="257" creationId="{C31330CA-96E9-FBDC-BFB7-A3554E76071B}"/>
          </ac:spMkLst>
        </pc:spChg>
        <pc:spChg chg="add del mod">
          <ac:chgData name="Taylor Segell" userId="558b7aca-9a64-4356-8c03-0294f7a0fe95" providerId="ADAL" clId="{13B569CB-7791-A54C-8521-804094194DAB}" dt="2025-06-26T16:30:06.092" v="9273" actId="1037"/>
          <ac:spMkLst>
            <pc:docMk/>
            <pc:sldMk cId="859297865" sldId="2147483643"/>
            <ac:spMk id="259" creationId="{D55E6588-8898-6FC2-10E7-5063306C2732}"/>
          </ac:spMkLst>
        </pc:spChg>
        <pc:spChg chg="add del mod">
          <ac:chgData name="Taylor Segell" userId="558b7aca-9a64-4356-8c03-0294f7a0fe95" providerId="ADAL" clId="{13B569CB-7791-A54C-8521-804094194DAB}" dt="2025-06-26T16:24:34.310" v="9205" actId="1076"/>
          <ac:spMkLst>
            <pc:docMk/>
            <pc:sldMk cId="859297865" sldId="2147483643"/>
            <ac:spMk id="263" creationId="{941BC3B0-9DBF-D174-74D5-CDE21D4E7367}"/>
          </ac:spMkLst>
        </pc:spChg>
        <pc:spChg chg="add del mod">
          <ac:chgData name="Taylor Segell" userId="558b7aca-9a64-4356-8c03-0294f7a0fe95" providerId="ADAL" clId="{13B569CB-7791-A54C-8521-804094194DAB}" dt="2025-06-26T15:26:05.500" v="8700" actId="1037"/>
          <ac:spMkLst>
            <pc:docMk/>
            <pc:sldMk cId="859297865" sldId="2147483643"/>
            <ac:spMk id="265" creationId="{51452DF0-D91E-5E7F-5088-5EC066FC157A}"/>
          </ac:spMkLst>
        </pc:spChg>
        <pc:spChg chg="add del mod topLvl">
          <ac:chgData name="Taylor Segell" userId="558b7aca-9a64-4356-8c03-0294f7a0fe95" providerId="ADAL" clId="{13B569CB-7791-A54C-8521-804094194DAB}" dt="2025-06-26T16:24:34.310" v="9205" actId="1076"/>
          <ac:spMkLst>
            <pc:docMk/>
            <pc:sldMk cId="859297865" sldId="2147483643"/>
            <ac:spMk id="269" creationId="{ADAF5BB2-9E41-FE00-BCCF-4330A952EBB6}"/>
          </ac:spMkLst>
        </pc:spChg>
        <pc:spChg chg="add del mod">
          <ac:chgData name="Taylor Segell" userId="558b7aca-9a64-4356-8c03-0294f7a0fe95" providerId="ADAL" clId="{13B569CB-7791-A54C-8521-804094194DAB}" dt="2025-06-26T15:25:34.103" v="8679" actId="1038"/>
          <ac:spMkLst>
            <pc:docMk/>
            <pc:sldMk cId="859297865" sldId="2147483643"/>
            <ac:spMk id="273" creationId="{DCBD1C15-49FF-465F-150F-0D87AA7B9E9A}"/>
          </ac:spMkLst>
        </pc:spChg>
        <pc:spChg chg="mod topLvl">
          <ac:chgData name="Taylor Segell" userId="558b7aca-9a64-4356-8c03-0294f7a0fe95" providerId="ADAL" clId="{13B569CB-7791-A54C-8521-804094194DAB}" dt="2025-06-26T16:24:34.310" v="9205" actId="1076"/>
          <ac:spMkLst>
            <pc:docMk/>
            <pc:sldMk cId="859297865" sldId="2147483643"/>
            <ac:spMk id="277" creationId="{8E1DC0CD-A236-76C1-735F-71A324A5F2F3}"/>
          </ac:spMkLst>
        </pc:spChg>
        <pc:spChg chg="add del mod">
          <ac:chgData name="Taylor Segell" userId="558b7aca-9a64-4356-8c03-0294f7a0fe95" providerId="ADAL" clId="{13B569CB-7791-A54C-8521-804094194DAB}" dt="2025-06-26T15:33:13.875" v="8980" actId="1038"/>
          <ac:spMkLst>
            <pc:docMk/>
            <pc:sldMk cId="859297865" sldId="2147483643"/>
            <ac:spMk id="281" creationId="{3AC7B612-BC60-7774-1C3A-2A6F70E88694}"/>
          </ac:spMkLst>
        </pc:spChg>
        <pc:spChg chg="mod topLvl">
          <ac:chgData name="Taylor Segell" userId="558b7aca-9a64-4356-8c03-0294f7a0fe95" providerId="ADAL" clId="{13B569CB-7791-A54C-8521-804094194DAB}" dt="2025-06-26T16:24:34.310" v="9205" actId="1076"/>
          <ac:spMkLst>
            <pc:docMk/>
            <pc:sldMk cId="859297865" sldId="2147483643"/>
            <ac:spMk id="285" creationId="{F6A4EEB1-9885-334B-CD79-2EF98CDF6EC7}"/>
          </ac:spMkLst>
        </pc:spChg>
        <pc:spChg chg="mod">
          <ac:chgData name="Taylor Segell" userId="558b7aca-9a64-4356-8c03-0294f7a0fe95" providerId="ADAL" clId="{13B569CB-7791-A54C-8521-804094194DAB}" dt="2025-06-26T16:07:32.749" v="8992" actId="552"/>
          <ac:spMkLst>
            <pc:docMk/>
            <pc:sldMk cId="859297865" sldId="2147483643"/>
            <ac:spMk id="289" creationId="{BC518D8D-3099-795A-DA83-58352BEA6512}"/>
          </ac:spMkLst>
        </pc:spChg>
        <pc:spChg chg="mod">
          <ac:chgData name="Taylor Segell" userId="558b7aca-9a64-4356-8c03-0294f7a0fe95" providerId="ADAL" clId="{13B569CB-7791-A54C-8521-804094194DAB}" dt="2025-06-26T16:14:37.681" v="9099" actId="552"/>
          <ac:spMkLst>
            <pc:docMk/>
            <pc:sldMk cId="859297865" sldId="2147483643"/>
            <ac:spMk id="292" creationId="{2F377CC2-B55D-C87D-88FF-F4D8ECD32421}"/>
          </ac:spMkLst>
        </pc:spChg>
        <pc:spChg chg="mod">
          <ac:chgData name="Taylor Segell" userId="558b7aca-9a64-4356-8c03-0294f7a0fe95" providerId="ADAL" clId="{13B569CB-7791-A54C-8521-804094194DAB}" dt="2025-06-26T16:37:15.460" v="9339" actId="553"/>
          <ac:spMkLst>
            <pc:docMk/>
            <pc:sldMk cId="859297865" sldId="2147483643"/>
            <ac:spMk id="293" creationId="{A6D93DD5-9622-FE8A-9B79-700600A2AFF4}"/>
          </ac:spMkLst>
        </pc:spChg>
        <pc:spChg chg="mod">
          <ac:chgData name="Taylor Segell" userId="558b7aca-9a64-4356-8c03-0294f7a0fe95" providerId="ADAL" clId="{13B569CB-7791-A54C-8521-804094194DAB}" dt="2025-06-26T16:35:52.480" v="9323" actId="207"/>
          <ac:spMkLst>
            <pc:docMk/>
            <pc:sldMk cId="859297865" sldId="2147483643"/>
            <ac:spMk id="301" creationId="{E612B5F1-B8A7-308F-5B26-F10FFBCC7E01}"/>
          </ac:spMkLst>
        </pc:spChg>
        <pc:spChg chg="mod">
          <ac:chgData name="Taylor Segell" userId="558b7aca-9a64-4356-8c03-0294f7a0fe95" providerId="ADAL" clId="{13B569CB-7791-A54C-8521-804094194DAB}" dt="2025-06-26T16:29:39.066" v="9266" actId="14100"/>
          <ac:spMkLst>
            <pc:docMk/>
            <pc:sldMk cId="859297865" sldId="2147483643"/>
            <ac:spMk id="310" creationId="{AC6B5E0D-1339-A78F-0C22-74D7E13C344B}"/>
          </ac:spMkLst>
        </pc:spChg>
        <pc:spChg chg="mod">
          <ac:chgData name="Taylor Segell" userId="558b7aca-9a64-4356-8c03-0294f7a0fe95" providerId="ADAL" clId="{13B569CB-7791-A54C-8521-804094194DAB}" dt="2025-06-26T16:30:10.137" v="9274"/>
          <ac:spMkLst>
            <pc:docMk/>
            <pc:sldMk cId="859297865" sldId="2147483643"/>
            <ac:spMk id="313" creationId="{3C97CFD1-677D-5BF9-C583-85AC508A4749}"/>
          </ac:spMkLst>
        </pc:spChg>
        <pc:grpChg chg="add mod">
          <ac:chgData name="Taylor Segell" userId="558b7aca-9a64-4356-8c03-0294f7a0fe95" providerId="ADAL" clId="{13B569CB-7791-A54C-8521-804094194DAB}" dt="2025-06-26T16:13:06.129" v="9045" actId="1076"/>
          <ac:grpSpMkLst>
            <pc:docMk/>
            <pc:sldMk cId="859297865" sldId="2147483643"/>
            <ac:grpSpMk id="2" creationId="{788BC626-3D2F-2999-275B-DA28DED05110}"/>
          </ac:grpSpMkLst>
        </pc:grpChg>
        <pc:grpChg chg="add del mod">
          <ac:chgData name="Taylor Segell" userId="558b7aca-9a64-4356-8c03-0294f7a0fe95" providerId="ADAL" clId="{13B569CB-7791-A54C-8521-804094194DAB}" dt="2025-06-26T16:23:06.401" v="9193" actId="165"/>
          <ac:grpSpMkLst>
            <pc:docMk/>
            <pc:sldMk cId="859297865" sldId="2147483643"/>
            <ac:grpSpMk id="5" creationId="{20E0E24F-A6E7-E9B6-5A07-9B395DECD70A}"/>
          </ac:grpSpMkLst>
        </pc:grpChg>
        <pc:grpChg chg="add del mod">
          <ac:chgData name="Taylor Segell" userId="558b7aca-9a64-4356-8c03-0294f7a0fe95" providerId="ADAL" clId="{13B569CB-7791-A54C-8521-804094194DAB}" dt="2025-06-26T16:23:06.401" v="9193" actId="165"/>
          <ac:grpSpMkLst>
            <pc:docMk/>
            <pc:sldMk cId="859297865" sldId="2147483643"/>
            <ac:grpSpMk id="7" creationId="{E04566C2-E602-400A-4820-25A1623FED25}"/>
          </ac:grpSpMkLst>
        </pc:grpChg>
        <pc:grpChg chg="add del mod">
          <ac:chgData name="Taylor Segell" userId="558b7aca-9a64-4356-8c03-0294f7a0fe95" providerId="ADAL" clId="{13B569CB-7791-A54C-8521-804094194DAB}" dt="2025-06-26T16:23:06.401" v="9193" actId="165"/>
          <ac:grpSpMkLst>
            <pc:docMk/>
            <pc:sldMk cId="859297865" sldId="2147483643"/>
            <ac:grpSpMk id="8" creationId="{31E7812C-D0DC-4FFF-E857-7A1597151007}"/>
          </ac:grpSpMkLst>
        </pc:grpChg>
        <pc:grpChg chg="add del mod">
          <ac:chgData name="Taylor Segell" userId="558b7aca-9a64-4356-8c03-0294f7a0fe95" providerId="ADAL" clId="{13B569CB-7791-A54C-8521-804094194DAB}" dt="2025-06-26T16:23:34.055" v="9196" actId="165"/>
          <ac:grpSpMkLst>
            <pc:docMk/>
            <pc:sldMk cId="859297865" sldId="2147483643"/>
            <ac:grpSpMk id="9" creationId="{9C249B64-6EAD-564C-58B9-2F7918CE9866}"/>
          </ac:grpSpMkLst>
        </pc:grpChg>
        <pc:grpChg chg="add del mod">
          <ac:chgData name="Taylor Segell" userId="558b7aca-9a64-4356-8c03-0294f7a0fe95" providerId="ADAL" clId="{13B569CB-7791-A54C-8521-804094194DAB}" dt="2025-06-26T16:15:37.031" v="9104" actId="478"/>
          <ac:grpSpMkLst>
            <pc:docMk/>
            <pc:sldMk cId="859297865" sldId="2147483643"/>
            <ac:grpSpMk id="10" creationId="{7183122B-0474-B1BD-15D0-E28452B4F53F}"/>
          </ac:grpSpMkLst>
        </pc:grpChg>
        <pc:grpChg chg="add mod">
          <ac:chgData name="Taylor Segell" userId="558b7aca-9a64-4356-8c03-0294f7a0fe95" providerId="ADAL" clId="{13B569CB-7791-A54C-8521-804094194DAB}" dt="2025-06-26T16:12:32.609" v="9041" actId="465"/>
          <ac:grpSpMkLst>
            <pc:docMk/>
            <pc:sldMk cId="859297865" sldId="2147483643"/>
            <ac:grpSpMk id="34" creationId="{6A3B4AD2-4C2A-5485-8F22-15412B0CD150}"/>
          </ac:grpSpMkLst>
        </pc:grpChg>
        <pc:grpChg chg="add mod">
          <ac:chgData name="Taylor Segell" userId="558b7aca-9a64-4356-8c03-0294f7a0fe95" providerId="ADAL" clId="{13B569CB-7791-A54C-8521-804094194DAB}" dt="2025-06-26T16:20:53.865" v="9177" actId="1076"/>
          <ac:grpSpMkLst>
            <pc:docMk/>
            <pc:sldMk cId="859297865" sldId="2147483643"/>
            <ac:grpSpMk id="35" creationId="{E12B732E-7D6B-B891-E22D-74B99FEE84EF}"/>
          </ac:grpSpMkLst>
        </pc:grpChg>
        <pc:grpChg chg="add mod">
          <ac:chgData name="Taylor Segell" userId="558b7aca-9a64-4356-8c03-0294f7a0fe95" providerId="ADAL" clId="{13B569CB-7791-A54C-8521-804094194DAB}" dt="2025-06-26T16:12:43.024" v="9042" actId="1076"/>
          <ac:grpSpMkLst>
            <pc:docMk/>
            <pc:sldMk cId="859297865" sldId="2147483643"/>
            <ac:grpSpMk id="36" creationId="{29921D9B-72EF-CC3C-A93C-F6247592410E}"/>
          </ac:grpSpMkLst>
        </pc:grpChg>
        <pc:grpChg chg="add mod">
          <ac:chgData name="Taylor Segell" userId="558b7aca-9a64-4356-8c03-0294f7a0fe95" providerId="ADAL" clId="{13B569CB-7791-A54C-8521-804094194DAB}" dt="2025-06-26T16:12:32.609" v="9041" actId="465"/>
          <ac:grpSpMkLst>
            <pc:docMk/>
            <pc:sldMk cId="859297865" sldId="2147483643"/>
            <ac:grpSpMk id="37" creationId="{C5A2BD3C-7EEF-96ED-AD91-87FE96600DFC}"/>
          </ac:grpSpMkLst>
        </pc:grpChg>
        <pc:grpChg chg="add mod">
          <ac:chgData name="Taylor Segell" userId="558b7aca-9a64-4356-8c03-0294f7a0fe95" providerId="ADAL" clId="{13B569CB-7791-A54C-8521-804094194DAB}" dt="2025-06-26T15:31:04.347" v="8957" actId="554"/>
          <ac:grpSpMkLst>
            <pc:docMk/>
            <pc:sldMk cId="859297865" sldId="2147483643"/>
            <ac:grpSpMk id="38" creationId="{CF01CDE7-CB3C-FDB5-5A16-A400B7D33AA5}"/>
          </ac:grpSpMkLst>
        </pc:grpChg>
        <pc:grpChg chg="add mod">
          <ac:chgData name="Taylor Segell" userId="558b7aca-9a64-4356-8c03-0294f7a0fe95" providerId="ADAL" clId="{13B569CB-7791-A54C-8521-804094194DAB}" dt="2025-06-26T16:13:23.576" v="9047" actId="465"/>
          <ac:grpSpMkLst>
            <pc:docMk/>
            <pc:sldMk cId="859297865" sldId="2147483643"/>
            <ac:grpSpMk id="39" creationId="{ABBF8FBE-EF69-82C2-950F-A5281DA266B1}"/>
          </ac:grpSpMkLst>
        </pc:grpChg>
        <pc:grpChg chg="mod">
          <ac:chgData name="Taylor Segell" userId="558b7aca-9a64-4356-8c03-0294f7a0fe95" providerId="ADAL" clId="{13B569CB-7791-A54C-8521-804094194DAB}" dt="2025-06-26T16:13:23.576" v="9047" actId="465"/>
          <ac:grpSpMkLst>
            <pc:docMk/>
            <pc:sldMk cId="859297865" sldId="2147483643"/>
            <ac:grpSpMk id="42" creationId="{501154D9-B55E-03D9-36CE-487B32597EDE}"/>
          </ac:grpSpMkLst>
        </pc:grpChg>
        <pc:grpChg chg="mod">
          <ac:chgData name="Taylor Segell" userId="558b7aca-9a64-4356-8c03-0294f7a0fe95" providerId="ADAL" clId="{13B569CB-7791-A54C-8521-804094194DAB}" dt="2025-06-26T16:13:23.576" v="9047" actId="465"/>
          <ac:grpSpMkLst>
            <pc:docMk/>
            <pc:sldMk cId="859297865" sldId="2147483643"/>
            <ac:grpSpMk id="45" creationId="{971D22AB-096F-F5D3-46D2-ED03A472E02A}"/>
          </ac:grpSpMkLst>
        </pc:grpChg>
        <pc:grpChg chg="add mod">
          <ac:chgData name="Taylor Segell" userId="558b7aca-9a64-4356-8c03-0294f7a0fe95" providerId="ADAL" clId="{13B569CB-7791-A54C-8521-804094194DAB}" dt="2025-06-26T16:13:23.576" v="9047" actId="465"/>
          <ac:grpSpMkLst>
            <pc:docMk/>
            <pc:sldMk cId="859297865" sldId="2147483643"/>
            <ac:grpSpMk id="48" creationId="{6B137F8C-1F14-155C-3245-7BE69C591808}"/>
          </ac:grpSpMkLst>
        </pc:grpChg>
        <pc:grpChg chg="add mod">
          <ac:chgData name="Taylor Segell" userId="558b7aca-9a64-4356-8c03-0294f7a0fe95" providerId="ADAL" clId="{13B569CB-7791-A54C-8521-804094194DAB}" dt="2025-06-26T15:31:04.347" v="8957" actId="554"/>
          <ac:grpSpMkLst>
            <pc:docMk/>
            <pc:sldMk cId="859297865" sldId="2147483643"/>
            <ac:grpSpMk id="51" creationId="{986D5013-127C-2CDE-2C6E-0A0EE33C5CF4}"/>
          </ac:grpSpMkLst>
        </pc:grpChg>
        <pc:grpChg chg="add del mod">
          <ac:chgData name="Taylor Segell" userId="558b7aca-9a64-4356-8c03-0294f7a0fe95" providerId="ADAL" clId="{13B569CB-7791-A54C-8521-804094194DAB}" dt="2025-06-26T16:19:06.349" v="9163" actId="478"/>
          <ac:grpSpMkLst>
            <pc:docMk/>
            <pc:sldMk cId="859297865" sldId="2147483643"/>
            <ac:grpSpMk id="196" creationId="{ECDFEC42-76F4-28A4-FCD4-AEC839EA2D21}"/>
          </ac:grpSpMkLst>
        </pc:grpChg>
        <pc:grpChg chg="add del mod">
          <ac:chgData name="Taylor Segell" userId="558b7aca-9a64-4356-8c03-0294f7a0fe95" providerId="ADAL" clId="{13B569CB-7791-A54C-8521-804094194DAB}" dt="2025-06-26T16:17:16.860" v="9125" actId="478"/>
          <ac:grpSpMkLst>
            <pc:docMk/>
            <pc:sldMk cId="859297865" sldId="2147483643"/>
            <ac:grpSpMk id="199" creationId="{01D4B3E7-D95C-78A9-F2B4-E9CA576F497A}"/>
          </ac:grpSpMkLst>
        </pc:grpChg>
        <pc:grpChg chg="add del mod">
          <ac:chgData name="Taylor Segell" userId="558b7aca-9a64-4356-8c03-0294f7a0fe95" providerId="ADAL" clId="{13B569CB-7791-A54C-8521-804094194DAB}" dt="2025-06-26T16:17:13.355" v="9123" actId="478"/>
          <ac:grpSpMkLst>
            <pc:docMk/>
            <pc:sldMk cId="859297865" sldId="2147483643"/>
            <ac:grpSpMk id="202" creationId="{E8C79CD2-6410-A6E7-5901-F7DA54630DB2}"/>
          </ac:grpSpMkLst>
        </pc:grpChg>
        <pc:grpChg chg="add del mod">
          <ac:chgData name="Taylor Segell" userId="558b7aca-9a64-4356-8c03-0294f7a0fe95" providerId="ADAL" clId="{13B569CB-7791-A54C-8521-804094194DAB}" dt="2025-06-26T16:17:13.355" v="9123" actId="478"/>
          <ac:grpSpMkLst>
            <pc:docMk/>
            <pc:sldMk cId="859297865" sldId="2147483643"/>
            <ac:grpSpMk id="209" creationId="{40532BCF-99E2-1B91-0926-A0EEDD272CED}"/>
          </ac:grpSpMkLst>
        </pc:grpChg>
        <pc:grpChg chg="add del mod topLvl">
          <ac:chgData name="Taylor Segell" userId="558b7aca-9a64-4356-8c03-0294f7a0fe95" providerId="ADAL" clId="{13B569CB-7791-A54C-8521-804094194DAB}" dt="2025-06-26T16:23:34.055" v="9196" actId="165"/>
          <ac:grpSpMkLst>
            <pc:docMk/>
            <pc:sldMk cId="859297865" sldId="2147483643"/>
            <ac:grpSpMk id="216" creationId="{0B1BAC9F-DC68-86AD-23CF-E624754066EA}"/>
          </ac:grpSpMkLst>
        </pc:grpChg>
        <pc:grpChg chg="add mod topLvl">
          <ac:chgData name="Taylor Segell" userId="558b7aca-9a64-4356-8c03-0294f7a0fe95" providerId="ADAL" clId="{13B569CB-7791-A54C-8521-804094194DAB}" dt="2025-06-26T16:23:30.744" v="9195" actId="1076"/>
          <ac:grpSpMkLst>
            <pc:docMk/>
            <pc:sldMk cId="859297865" sldId="2147483643"/>
            <ac:grpSpMk id="232" creationId="{0DCE48AC-5128-B193-E17F-0F3F87D4ADFB}"/>
          </ac:grpSpMkLst>
        </pc:grpChg>
        <pc:grpChg chg="add mod topLvl">
          <ac:chgData name="Taylor Segell" userId="558b7aca-9a64-4356-8c03-0294f7a0fe95" providerId="ADAL" clId="{13B569CB-7791-A54C-8521-804094194DAB}" dt="2025-06-26T16:23:30.744" v="9195" actId="1076"/>
          <ac:grpSpMkLst>
            <pc:docMk/>
            <pc:sldMk cId="859297865" sldId="2147483643"/>
            <ac:grpSpMk id="236" creationId="{2185C5DC-F6DD-16E3-7D41-5B34BA22C931}"/>
          </ac:grpSpMkLst>
        </pc:grpChg>
        <pc:grpChg chg="add del mod">
          <ac:chgData name="Taylor Segell" userId="558b7aca-9a64-4356-8c03-0294f7a0fe95" providerId="ADAL" clId="{13B569CB-7791-A54C-8521-804094194DAB}" dt="2025-06-26T16:19:50.166" v="9170" actId="165"/>
          <ac:grpSpMkLst>
            <pc:docMk/>
            <pc:sldMk cId="859297865" sldId="2147483643"/>
            <ac:grpSpMk id="243" creationId="{2B234236-B0B8-4322-5853-A37BAA2982D3}"/>
          </ac:grpSpMkLst>
        </pc:grpChg>
        <pc:grpChg chg="add mod">
          <ac:chgData name="Taylor Segell" userId="558b7aca-9a64-4356-8c03-0294f7a0fe95" providerId="ADAL" clId="{13B569CB-7791-A54C-8521-804094194DAB}" dt="2025-06-26T16:33:17.571" v="9293" actId="1076"/>
          <ac:grpSpMkLst>
            <pc:docMk/>
            <pc:sldMk cId="859297865" sldId="2147483643"/>
            <ac:grpSpMk id="252" creationId="{6C68D545-6699-5AD5-273B-EB19C9A7E952}"/>
          </ac:grpSpMkLst>
        </pc:grpChg>
        <pc:grpChg chg="add">
          <ac:chgData name="Taylor Segell" userId="558b7aca-9a64-4356-8c03-0294f7a0fe95" providerId="ADAL" clId="{13B569CB-7791-A54C-8521-804094194DAB}" dt="2025-06-26T16:26:23.977" v="9211" actId="164"/>
          <ac:grpSpMkLst>
            <pc:docMk/>
            <pc:sldMk cId="859297865" sldId="2147483643"/>
            <ac:grpSpMk id="258" creationId="{1A0BCCF4-3808-3E7F-6404-509B5C6E69E5}"/>
          </ac:grpSpMkLst>
        </pc:grpChg>
        <pc:grpChg chg="add mod">
          <ac:chgData name="Taylor Segell" userId="558b7aca-9a64-4356-8c03-0294f7a0fe95" providerId="ADAL" clId="{13B569CB-7791-A54C-8521-804094194DAB}" dt="2025-06-26T16:31:53.377" v="9285" actId="1076"/>
          <ac:grpSpMkLst>
            <pc:docMk/>
            <pc:sldMk cId="859297865" sldId="2147483643"/>
            <ac:grpSpMk id="264" creationId="{58D323B4-422F-8C40-6B5F-0DA79E9713DD}"/>
          </ac:grpSpMkLst>
        </pc:grpChg>
        <pc:grpChg chg="add mod">
          <ac:chgData name="Taylor Segell" userId="558b7aca-9a64-4356-8c03-0294f7a0fe95" providerId="ADAL" clId="{13B569CB-7791-A54C-8521-804094194DAB}" dt="2025-06-26T16:31:53.377" v="9285" actId="1076"/>
          <ac:grpSpMkLst>
            <pc:docMk/>
            <pc:sldMk cId="859297865" sldId="2147483643"/>
            <ac:grpSpMk id="266" creationId="{C052D0C2-961F-B85C-40A5-EF01122DF7A8}"/>
          </ac:grpSpMkLst>
        </pc:grpChg>
        <pc:grpChg chg="add mod">
          <ac:chgData name="Taylor Segell" userId="558b7aca-9a64-4356-8c03-0294f7a0fe95" providerId="ADAL" clId="{13B569CB-7791-A54C-8521-804094194DAB}" dt="2025-06-26T16:31:53.377" v="9285" actId="1076"/>
          <ac:grpSpMkLst>
            <pc:docMk/>
            <pc:sldMk cId="859297865" sldId="2147483643"/>
            <ac:grpSpMk id="267" creationId="{45AC8188-2F85-3FAE-C65A-05FDB4991ECD}"/>
          </ac:grpSpMkLst>
        </pc:grpChg>
        <pc:grpChg chg="add mod">
          <ac:chgData name="Taylor Segell" userId="558b7aca-9a64-4356-8c03-0294f7a0fe95" providerId="ADAL" clId="{13B569CB-7791-A54C-8521-804094194DAB}" dt="2025-06-26T16:31:53.377" v="9285" actId="1076"/>
          <ac:grpSpMkLst>
            <pc:docMk/>
            <pc:sldMk cId="859297865" sldId="2147483643"/>
            <ac:grpSpMk id="270" creationId="{1CD441F8-E467-671D-7F1F-E1E416A4ECB5}"/>
          </ac:grpSpMkLst>
        </pc:grpChg>
        <pc:grpChg chg="add mod">
          <ac:chgData name="Taylor Segell" userId="558b7aca-9a64-4356-8c03-0294f7a0fe95" providerId="ADAL" clId="{13B569CB-7791-A54C-8521-804094194DAB}" dt="2025-06-26T16:29:09.891" v="9242" actId="554"/>
          <ac:grpSpMkLst>
            <pc:docMk/>
            <pc:sldMk cId="859297865" sldId="2147483643"/>
            <ac:grpSpMk id="271" creationId="{C0E926AE-1A09-A5DD-94C6-A64827D00CFD}"/>
          </ac:grpSpMkLst>
        </pc:grpChg>
        <pc:grpChg chg="add mod">
          <ac:chgData name="Taylor Segell" userId="558b7aca-9a64-4356-8c03-0294f7a0fe95" providerId="ADAL" clId="{13B569CB-7791-A54C-8521-804094194DAB}" dt="2025-06-26T16:33:17.571" v="9293" actId="1076"/>
          <ac:grpSpMkLst>
            <pc:docMk/>
            <pc:sldMk cId="859297865" sldId="2147483643"/>
            <ac:grpSpMk id="279" creationId="{384D2A65-3988-6722-87D2-3009A8851941}"/>
          </ac:grpSpMkLst>
        </pc:grpChg>
        <pc:grpChg chg="add mod">
          <ac:chgData name="Taylor Segell" userId="558b7aca-9a64-4356-8c03-0294f7a0fe95" providerId="ADAL" clId="{13B569CB-7791-A54C-8521-804094194DAB}" dt="2025-06-26T16:33:17.571" v="9293" actId="1076"/>
          <ac:grpSpMkLst>
            <pc:docMk/>
            <pc:sldMk cId="859297865" sldId="2147483643"/>
            <ac:grpSpMk id="288" creationId="{29F9007D-A42D-1F02-D223-A34052A68010}"/>
          </ac:grpSpMkLst>
        </pc:grpChg>
        <pc:grpChg chg="add mod">
          <ac:chgData name="Taylor Segell" userId="558b7aca-9a64-4356-8c03-0294f7a0fe95" providerId="ADAL" clId="{13B569CB-7791-A54C-8521-804094194DAB}" dt="2025-06-26T16:33:37.563" v="9294" actId="1076"/>
          <ac:grpSpMkLst>
            <pc:docMk/>
            <pc:sldMk cId="859297865" sldId="2147483643"/>
            <ac:grpSpMk id="290" creationId="{7B7C0F52-2D24-5BDC-EE2A-FB7623018CA6}"/>
          </ac:grpSpMkLst>
        </pc:grpChg>
        <pc:grpChg chg="add mod">
          <ac:chgData name="Taylor Segell" userId="558b7aca-9a64-4356-8c03-0294f7a0fe95" providerId="ADAL" clId="{13B569CB-7791-A54C-8521-804094194DAB}" dt="2025-06-26T16:33:37.563" v="9294" actId="1076"/>
          <ac:grpSpMkLst>
            <pc:docMk/>
            <pc:sldMk cId="859297865" sldId="2147483643"/>
            <ac:grpSpMk id="300" creationId="{4D55A4AF-4D9F-0B35-0FA2-763A8A6132EB}"/>
          </ac:grpSpMkLst>
        </pc:grpChg>
        <pc:grpChg chg="add mod">
          <ac:chgData name="Taylor Segell" userId="558b7aca-9a64-4356-8c03-0294f7a0fe95" providerId="ADAL" clId="{13B569CB-7791-A54C-8521-804094194DAB}" dt="2025-06-26T16:33:37.563" v="9294" actId="1076"/>
          <ac:grpSpMkLst>
            <pc:docMk/>
            <pc:sldMk cId="859297865" sldId="2147483643"/>
            <ac:grpSpMk id="303" creationId="{0DC3CE16-3389-4467-3784-EBEEC10749D8}"/>
          </ac:grpSpMkLst>
        </pc:grpChg>
        <pc:grpChg chg="add mod">
          <ac:chgData name="Taylor Segell" userId="558b7aca-9a64-4356-8c03-0294f7a0fe95" providerId="ADAL" clId="{13B569CB-7791-A54C-8521-804094194DAB}" dt="2025-06-26T16:33:37.563" v="9294" actId="1076"/>
          <ac:grpSpMkLst>
            <pc:docMk/>
            <pc:sldMk cId="859297865" sldId="2147483643"/>
            <ac:grpSpMk id="304" creationId="{8D0D9447-4701-B9DB-CC69-2F4239B6862B}"/>
          </ac:grpSpMkLst>
        </pc:grpChg>
        <pc:grpChg chg="add">
          <ac:chgData name="Taylor Segell" userId="558b7aca-9a64-4356-8c03-0294f7a0fe95" providerId="ADAL" clId="{13B569CB-7791-A54C-8521-804094194DAB}" dt="2025-06-26T16:28:10.249" v="9232" actId="164"/>
          <ac:grpSpMkLst>
            <pc:docMk/>
            <pc:sldMk cId="859297865" sldId="2147483643"/>
            <ac:grpSpMk id="305" creationId="{53EB487E-FCDE-C537-A5CA-9A2045AEDD30}"/>
          </ac:grpSpMkLst>
        </pc:grpChg>
        <pc:grpChg chg="add">
          <ac:chgData name="Taylor Segell" userId="558b7aca-9a64-4356-8c03-0294f7a0fe95" providerId="ADAL" clId="{13B569CB-7791-A54C-8521-804094194DAB}" dt="2025-06-26T16:28:15.754" v="9234" actId="164"/>
          <ac:grpSpMkLst>
            <pc:docMk/>
            <pc:sldMk cId="859297865" sldId="2147483643"/>
            <ac:grpSpMk id="306" creationId="{F5F79CA1-AF98-BDDA-03D1-953658480401}"/>
          </ac:grpSpMkLst>
        </pc:grpChg>
        <pc:grpChg chg="add mod">
          <ac:chgData name="Taylor Segell" userId="558b7aca-9a64-4356-8c03-0294f7a0fe95" providerId="ADAL" clId="{13B569CB-7791-A54C-8521-804094194DAB}" dt="2025-06-26T16:31:53.377" v="9285" actId="1076"/>
          <ac:grpSpMkLst>
            <pc:docMk/>
            <pc:sldMk cId="859297865" sldId="2147483643"/>
            <ac:grpSpMk id="307" creationId="{6803ADC8-AE5F-E109-6618-4697A862A33E}"/>
          </ac:grpSpMkLst>
        </pc:grpChg>
        <pc:grpChg chg="add mod">
          <ac:chgData name="Taylor Segell" userId="558b7aca-9a64-4356-8c03-0294f7a0fe95" providerId="ADAL" clId="{13B569CB-7791-A54C-8521-804094194DAB}" dt="2025-06-26T16:30:06.092" v="9273" actId="1037"/>
          <ac:grpSpMkLst>
            <pc:docMk/>
            <pc:sldMk cId="859297865" sldId="2147483643"/>
            <ac:grpSpMk id="308" creationId="{6E078C17-0DFC-05D8-9945-711E359E422A}"/>
          </ac:grpSpMkLst>
        </pc:grpChg>
        <pc:grpChg chg="add del mod">
          <ac:chgData name="Taylor Segell" userId="558b7aca-9a64-4356-8c03-0294f7a0fe95" providerId="ADAL" clId="{13B569CB-7791-A54C-8521-804094194DAB}" dt="2025-06-26T16:30:18.957" v="9276" actId="478"/>
          <ac:grpSpMkLst>
            <pc:docMk/>
            <pc:sldMk cId="859297865" sldId="2147483643"/>
            <ac:grpSpMk id="311" creationId="{489DDEE6-387E-0A2D-6BE3-0FEE3329CB8C}"/>
          </ac:grpSpMkLst>
        </pc:grpChg>
        <pc:grpChg chg="add mod">
          <ac:chgData name="Taylor Segell" userId="558b7aca-9a64-4356-8c03-0294f7a0fe95" providerId="ADAL" clId="{13B569CB-7791-A54C-8521-804094194DAB}" dt="2025-06-26T16:34:21.571" v="9316" actId="1037"/>
          <ac:grpSpMkLst>
            <pc:docMk/>
            <pc:sldMk cId="859297865" sldId="2147483643"/>
            <ac:grpSpMk id="314" creationId="{6DDE3B12-1564-E106-B810-E01F605F0DAA}"/>
          </ac:grpSpMkLst>
        </pc:grpChg>
        <pc:grpChg chg="add mod">
          <ac:chgData name="Taylor Segell" userId="558b7aca-9a64-4356-8c03-0294f7a0fe95" providerId="ADAL" clId="{13B569CB-7791-A54C-8521-804094194DAB}" dt="2025-06-26T16:34:21.571" v="9316" actId="1037"/>
          <ac:grpSpMkLst>
            <pc:docMk/>
            <pc:sldMk cId="859297865" sldId="2147483643"/>
            <ac:grpSpMk id="315" creationId="{F650E70F-EAFE-425A-EC5D-FD7DF5B04BD1}"/>
          </ac:grpSpMkLst>
        </pc:grpChg>
        <pc:grpChg chg="add mod">
          <ac:chgData name="Taylor Segell" userId="558b7aca-9a64-4356-8c03-0294f7a0fe95" providerId="ADAL" clId="{13B569CB-7791-A54C-8521-804094194DAB}" dt="2025-06-26T16:31:53.377" v="9285" actId="1076"/>
          <ac:grpSpMkLst>
            <pc:docMk/>
            <pc:sldMk cId="859297865" sldId="2147483643"/>
            <ac:grpSpMk id="316" creationId="{09DE496E-1602-371A-27DF-22BAC4DD35D4}"/>
          </ac:grpSpMkLst>
        </pc:grpChg>
        <pc:grpChg chg="add mod">
          <ac:chgData name="Taylor Segell" userId="558b7aca-9a64-4356-8c03-0294f7a0fe95" providerId="ADAL" clId="{13B569CB-7791-A54C-8521-804094194DAB}" dt="2025-06-26T16:31:53.377" v="9285" actId="1076"/>
          <ac:grpSpMkLst>
            <pc:docMk/>
            <pc:sldMk cId="859297865" sldId="2147483643"/>
            <ac:grpSpMk id="317" creationId="{0310773B-5C8F-9761-908C-E37726AEA9D9}"/>
          </ac:grpSpMkLst>
        </pc:grpChg>
        <pc:grpChg chg="add">
          <ac:chgData name="Taylor Segell" userId="558b7aca-9a64-4356-8c03-0294f7a0fe95" providerId="ADAL" clId="{13B569CB-7791-A54C-8521-804094194DAB}" dt="2025-06-26T16:32:20.105" v="9287" actId="164"/>
          <ac:grpSpMkLst>
            <pc:docMk/>
            <pc:sldMk cId="859297865" sldId="2147483643"/>
            <ac:grpSpMk id="318" creationId="{3D11721B-1EB5-AAFA-CC75-40F089AB9E02}"/>
          </ac:grpSpMkLst>
        </pc:grpChg>
        <pc:grpChg chg="add mod">
          <ac:chgData name="Taylor Segell" userId="558b7aca-9a64-4356-8c03-0294f7a0fe95" providerId="ADAL" clId="{13B569CB-7791-A54C-8521-804094194DAB}" dt="2025-06-26T16:33:17.571" v="9293" actId="1076"/>
          <ac:grpSpMkLst>
            <pc:docMk/>
            <pc:sldMk cId="859297865" sldId="2147483643"/>
            <ac:grpSpMk id="319" creationId="{6E8CCA75-6686-9312-D3EF-D66823EFA532}"/>
          </ac:grpSpMkLst>
        </pc:grpChg>
        <pc:grpChg chg="add mod">
          <ac:chgData name="Taylor Segell" userId="558b7aca-9a64-4356-8c03-0294f7a0fe95" providerId="ADAL" clId="{13B569CB-7791-A54C-8521-804094194DAB}" dt="2025-06-26T16:33:17.571" v="9293" actId="1076"/>
          <ac:grpSpMkLst>
            <pc:docMk/>
            <pc:sldMk cId="859297865" sldId="2147483643"/>
            <ac:grpSpMk id="320" creationId="{F234D7AE-E8B6-1B04-066F-3B369AB69732}"/>
          </ac:grpSpMkLst>
        </pc:grpChg>
        <pc:picChg chg="add del mod">
          <ac:chgData name="Taylor Segell" userId="558b7aca-9a64-4356-8c03-0294f7a0fe95" providerId="ADAL" clId="{13B569CB-7791-A54C-8521-804094194DAB}" dt="2025-06-26T15:07:27.820" v="8616" actId="21"/>
          <ac:picMkLst>
            <pc:docMk/>
            <pc:sldMk cId="859297865" sldId="2147483643"/>
            <ac:picMk id="2" creationId="{3493359F-A10F-6B9C-AEE0-33A9C2444983}"/>
          </ac:picMkLst>
        </pc:picChg>
        <pc:picChg chg="mod topLvl">
          <ac:chgData name="Taylor Segell" userId="558b7aca-9a64-4356-8c03-0294f7a0fe95" providerId="ADAL" clId="{13B569CB-7791-A54C-8521-804094194DAB}" dt="2025-06-26T16:25:46.896" v="9208" actId="554"/>
          <ac:picMkLst>
            <pc:docMk/>
            <pc:sldMk cId="859297865" sldId="2147483643"/>
            <ac:picMk id="3" creationId="{A94097B7-9533-E2EF-2BFB-F23E831B0DC3}"/>
          </ac:picMkLst>
        </pc:picChg>
        <pc:picChg chg="add del mod">
          <ac:chgData name="Taylor Segell" userId="558b7aca-9a64-4356-8c03-0294f7a0fe95" providerId="ADAL" clId="{13B569CB-7791-A54C-8521-804094194DAB}" dt="2025-06-26T15:23:35.539" v="8635"/>
          <ac:picMkLst>
            <pc:docMk/>
            <pc:sldMk cId="859297865" sldId="2147483643"/>
            <ac:picMk id="5" creationId="{62E7906A-81F3-EC52-F9A2-2F1D53204BB1}"/>
          </ac:picMkLst>
        </pc:picChg>
        <pc:picChg chg="add mod">
          <ac:chgData name="Taylor Segell" userId="558b7aca-9a64-4356-8c03-0294f7a0fe95" providerId="ADAL" clId="{13B569CB-7791-A54C-8521-804094194DAB}" dt="2025-06-26T15:23:30.248" v="8627" actId="1076"/>
          <ac:picMkLst>
            <pc:docMk/>
            <pc:sldMk cId="859297865" sldId="2147483643"/>
            <ac:picMk id="7" creationId="{6D8318A5-7865-7023-2137-3CEA2DA60EB0}"/>
          </ac:picMkLst>
        </pc:picChg>
        <pc:picChg chg="mod">
          <ac:chgData name="Taylor Segell" userId="558b7aca-9a64-4356-8c03-0294f7a0fe95" providerId="ADAL" clId="{13B569CB-7791-A54C-8521-804094194DAB}" dt="2025-06-26T16:13:33.538" v="9049"/>
          <ac:picMkLst>
            <pc:docMk/>
            <pc:sldMk cId="859297865" sldId="2147483643"/>
            <ac:picMk id="11" creationId="{BBE8AE3A-AA0F-7391-8B18-35D3B11F7D9A}"/>
          </ac:picMkLst>
        </pc:picChg>
        <pc:picChg chg="add mod">
          <ac:chgData name="Taylor Segell" userId="558b7aca-9a64-4356-8c03-0294f7a0fe95" providerId="ADAL" clId="{13B569CB-7791-A54C-8521-804094194DAB}" dt="2025-06-26T15:26:13.119" v="8702"/>
          <ac:picMkLst>
            <pc:docMk/>
            <pc:sldMk cId="859297865" sldId="2147483643"/>
            <ac:picMk id="12" creationId="{9AF3E2CE-8AE1-49D1-55B7-E64B8282D7D9}"/>
          </ac:picMkLst>
        </pc:picChg>
        <pc:picChg chg="add del mod">
          <ac:chgData name="Taylor Segell" userId="558b7aca-9a64-4356-8c03-0294f7a0fe95" providerId="ADAL" clId="{13B569CB-7791-A54C-8521-804094194DAB}" dt="2025-06-26T16:15:34.528" v="9103" actId="21"/>
          <ac:picMkLst>
            <pc:docMk/>
            <pc:sldMk cId="859297865" sldId="2147483643"/>
            <ac:picMk id="17" creationId="{FF1DDD4C-268F-B6C1-4491-7CADD176F5F7}"/>
          </ac:picMkLst>
        </pc:picChg>
        <pc:picChg chg="add mod">
          <ac:chgData name="Taylor Segell" userId="558b7aca-9a64-4356-8c03-0294f7a0fe95" providerId="ADAL" clId="{13B569CB-7791-A54C-8521-804094194DAB}" dt="2025-06-26T16:30:45.868" v="9278" actId="14826"/>
          <ac:picMkLst>
            <pc:docMk/>
            <pc:sldMk cId="859297865" sldId="2147483643"/>
            <ac:picMk id="18" creationId="{E8B823B1-0998-4FB1-9FF9-2CEF1D3EDEA6}"/>
          </ac:picMkLst>
        </pc:picChg>
        <pc:picChg chg="add mod">
          <ac:chgData name="Taylor Segell" userId="558b7aca-9a64-4356-8c03-0294f7a0fe95" providerId="ADAL" clId="{13B569CB-7791-A54C-8521-804094194DAB}" dt="2025-06-26T16:30:35.089" v="9277" actId="14826"/>
          <ac:picMkLst>
            <pc:docMk/>
            <pc:sldMk cId="859297865" sldId="2147483643"/>
            <ac:picMk id="20" creationId="{6D7B0759-539F-68A1-C967-AEF573217D48}"/>
          </ac:picMkLst>
        </pc:picChg>
        <pc:picChg chg="add mod">
          <ac:chgData name="Taylor Segell" userId="558b7aca-9a64-4356-8c03-0294f7a0fe95" providerId="ADAL" clId="{13B569CB-7791-A54C-8521-804094194DAB}" dt="2025-06-26T16:31:02.262" v="9279" actId="14826"/>
          <ac:picMkLst>
            <pc:docMk/>
            <pc:sldMk cId="859297865" sldId="2147483643"/>
            <ac:picMk id="22" creationId="{F5FA67D5-4535-8B83-06AA-35EDA71C973D}"/>
          </ac:picMkLst>
        </pc:picChg>
        <pc:picChg chg="add mod">
          <ac:chgData name="Taylor Segell" userId="558b7aca-9a64-4356-8c03-0294f7a0fe95" providerId="ADAL" clId="{13B569CB-7791-A54C-8521-804094194DAB}" dt="2025-06-26T16:28:34.785" v="9235" actId="14826"/>
          <ac:picMkLst>
            <pc:docMk/>
            <pc:sldMk cId="859297865" sldId="2147483643"/>
            <ac:picMk id="24" creationId="{DAABB5C1-FCEA-C3E5-95D9-47B888C6C366}"/>
          </ac:picMkLst>
        </pc:picChg>
        <pc:picChg chg="add del mod">
          <ac:chgData name="Taylor Segell" userId="558b7aca-9a64-4356-8c03-0294f7a0fe95" providerId="ADAL" clId="{13B569CB-7791-A54C-8521-804094194DAB}" dt="2025-06-26T15:29:52.831" v="8871" actId="478"/>
          <ac:picMkLst>
            <pc:docMk/>
            <pc:sldMk cId="859297865" sldId="2147483643"/>
            <ac:picMk id="26" creationId="{540F912B-6D6D-8ED8-BCCD-8AAFB4436BCA}"/>
          </ac:picMkLst>
        </pc:picChg>
        <pc:picChg chg="add del mod">
          <ac:chgData name="Taylor Segell" userId="558b7aca-9a64-4356-8c03-0294f7a0fe95" providerId="ADAL" clId="{13B569CB-7791-A54C-8521-804094194DAB}" dt="2025-06-26T16:15:34.528" v="9103" actId="21"/>
          <ac:picMkLst>
            <pc:docMk/>
            <pc:sldMk cId="859297865" sldId="2147483643"/>
            <ac:picMk id="26" creationId="{C36C2504-7FBD-EEFD-0211-6E6D0FBFD517}"/>
          </ac:picMkLst>
        </pc:picChg>
        <pc:picChg chg="add del mod">
          <ac:chgData name="Taylor Segell" userId="558b7aca-9a64-4356-8c03-0294f7a0fe95" providerId="ADAL" clId="{13B569CB-7791-A54C-8521-804094194DAB}" dt="2025-06-26T16:15:34.528" v="9103" actId="21"/>
          <ac:picMkLst>
            <pc:docMk/>
            <pc:sldMk cId="859297865" sldId="2147483643"/>
            <ac:picMk id="28" creationId="{007622B8-8E77-79B3-52E2-EA38EF50D267}"/>
          </ac:picMkLst>
        </pc:picChg>
        <pc:picChg chg="add del mod">
          <ac:chgData name="Taylor Segell" userId="558b7aca-9a64-4356-8c03-0294f7a0fe95" providerId="ADAL" clId="{13B569CB-7791-A54C-8521-804094194DAB}" dt="2025-06-26T15:29:52.831" v="8871" actId="478"/>
          <ac:picMkLst>
            <pc:docMk/>
            <pc:sldMk cId="859297865" sldId="2147483643"/>
            <ac:picMk id="28" creationId="{992691F0-5D4F-AEDF-ED7D-4FD008328E7D}"/>
          </ac:picMkLst>
        </pc:picChg>
        <pc:picChg chg="add del mod">
          <ac:chgData name="Taylor Segell" userId="558b7aca-9a64-4356-8c03-0294f7a0fe95" providerId="ADAL" clId="{13B569CB-7791-A54C-8521-804094194DAB}" dt="2025-06-26T15:29:52.831" v="8871" actId="478"/>
          <ac:picMkLst>
            <pc:docMk/>
            <pc:sldMk cId="859297865" sldId="2147483643"/>
            <ac:picMk id="30" creationId="{881F250C-03D8-4FFF-08BA-3180C64164EC}"/>
          </ac:picMkLst>
        </pc:picChg>
        <pc:picChg chg="add del mod">
          <ac:chgData name="Taylor Segell" userId="558b7aca-9a64-4356-8c03-0294f7a0fe95" providerId="ADAL" clId="{13B569CB-7791-A54C-8521-804094194DAB}" dt="2025-06-26T15:29:52.831" v="8871" actId="478"/>
          <ac:picMkLst>
            <pc:docMk/>
            <pc:sldMk cId="859297865" sldId="2147483643"/>
            <ac:picMk id="32" creationId="{70565000-81B8-F860-119B-5D78D2A45B65}"/>
          </ac:picMkLst>
        </pc:picChg>
        <pc:picChg chg="mod">
          <ac:chgData name="Taylor Segell" userId="558b7aca-9a64-4356-8c03-0294f7a0fe95" providerId="ADAL" clId="{13B569CB-7791-A54C-8521-804094194DAB}" dt="2025-06-26T16:32:18.314" v="9286" actId="14826"/>
          <ac:picMkLst>
            <pc:docMk/>
            <pc:sldMk cId="859297865" sldId="2147483643"/>
            <ac:picMk id="40" creationId="{5A053D03-F408-555C-78E5-1D348F1458A9}"/>
          </ac:picMkLst>
        </pc:picChg>
        <pc:picChg chg="mod">
          <ac:chgData name="Taylor Segell" userId="558b7aca-9a64-4356-8c03-0294f7a0fe95" providerId="ADAL" clId="{13B569CB-7791-A54C-8521-804094194DAB}" dt="2025-06-26T16:32:30.839" v="9288" actId="14826"/>
          <ac:picMkLst>
            <pc:docMk/>
            <pc:sldMk cId="859297865" sldId="2147483643"/>
            <ac:picMk id="43" creationId="{E9D4E5CC-0169-2E0C-973F-3198B1D22666}"/>
          </ac:picMkLst>
        </pc:picChg>
        <pc:picChg chg="mod">
          <ac:chgData name="Taylor Segell" userId="558b7aca-9a64-4356-8c03-0294f7a0fe95" providerId="ADAL" clId="{13B569CB-7791-A54C-8521-804094194DAB}" dt="2025-06-26T16:28:43.360" v="9236" actId="14826"/>
          <ac:picMkLst>
            <pc:docMk/>
            <pc:sldMk cId="859297865" sldId="2147483643"/>
            <ac:picMk id="46" creationId="{CFEB8F09-D28A-5A8F-A3BC-44D665A6E1D4}"/>
          </ac:picMkLst>
        </pc:picChg>
        <pc:picChg chg="mod">
          <ac:chgData name="Taylor Segell" userId="558b7aca-9a64-4356-8c03-0294f7a0fe95" providerId="ADAL" clId="{13B569CB-7791-A54C-8521-804094194DAB}" dt="2025-06-26T16:32:38.581" v="9289" actId="14826"/>
          <ac:picMkLst>
            <pc:docMk/>
            <pc:sldMk cId="859297865" sldId="2147483643"/>
            <ac:picMk id="49" creationId="{475DFE69-D221-7F7D-B411-53E7CDAFB187}"/>
          </ac:picMkLst>
        </pc:picChg>
        <pc:picChg chg="del mod">
          <ac:chgData name="Taylor Segell" userId="558b7aca-9a64-4356-8c03-0294f7a0fe95" providerId="ADAL" clId="{13B569CB-7791-A54C-8521-804094194DAB}" dt="2025-06-26T16:20:26.457" v="9174" actId="478"/>
          <ac:picMkLst>
            <pc:docMk/>
            <pc:sldMk cId="859297865" sldId="2147483643"/>
            <ac:picMk id="54" creationId="{62B545FB-8141-A853-4485-5626E5533D5E}"/>
          </ac:picMkLst>
        </pc:picChg>
        <pc:picChg chg="del mod">
          <ac:chgData name="Taylor Segell" userId="558b7aca-9a64-4356-8c03-0294f7a0fe95" providerId="ADAL" clId="{13B569CB-7791-A54C-8521-804094194DAB}" dt="2025-06-26T16:20:26.457" v="9174" actId="478"/>
          <ac:picMkLst>
            <pc:docMk/>
            <pc:sldMk cId="859297865" sldId="2147483643"/>
            <ac:picMk id="55" creationId="{7553BDB3-C0E4-E7D4-3361-DE8432D7A83D}"/>
          </ac:picMkLst>
        </pc:picChg>
        <pc:picChg chg="del mod">
          <ac:chgData name="Taylor Segell" userId="558b7aca-9a64-4356-8c03-0294f7a0fe95" providerId="ADAL" clId="{13B569CB-7791-A54C-8521-804094194DAB}" dt="2025-06-26T16:20:26.457" v="9174" actId="478"/>
          <ac:picMkLst>
            <pc:docMk/>
            <pc:sldMk cId="859297865" sldId="2147483643"/>
            <ac:picMk id="57" creationId="{8E410CA8-4319-1186-EA5A-1E90C157BF8E}"/>
          </ac:picMkLst>
        </pc:picChg>
        <pc:picChg chg="del mod">
          <ac:chgData name="Taylor Segell" userId="558b7aca-9a64-4356-8c03-0294f7a0fe95" providerId="ADAL" clId="{13B569CB-7791-A54C-8521-804094194DAB}" dt="2025-06-26T16:20:26.457" v="9174" actId="478"/>
          <ac:picMkLst>
            <pc:docMk/>
            <pc:sldMk cId="859297865" sldId="2147483643"/>
            <ac:picMk id="58" creationId="{3E1831FF-4963-128A-8295-A5075372C6FE}"/>
          </ac:picMkLst>
        </pc:picChg>
        <pc:picChg chg="add del mod">
          <ac:chgData name="Taylor Segell" userId="558b7aca-9a64-4356-8c03-0294f7a0fe95" providerId="ADAL" clId="{13B569CB-7791-A54C-8521-804094194DAB}" dt="2025-06-26T16:20:26.457" v="9174" actId="478"/>
          <ac:picMkLst>
            <pc:docMk/>
            <pc:sldMk cId="859297865" sldId="2147483643"/>
            <ac:picMk id="59" creationId="{2D560958-4471-D28D-5539-B3E0644C1028}"/>
          </ac:picMkLst>
        </pc:picChg>
        <pc:picChg chg="add del mod">
          <ac:chgData name="Taylor Segell" userId="558b7aca-9a64-4356-8c03-0294f7a0fe95" providerId="ADAL" clId="{13B569CB-7791-A54C-8521-804094194DAB}" dt="2025-06-26T16:15:57.738" v="9107" actId="478"/>
          <ac:picMkLst>
            <pc:docMk/>
            <pc:sldMk cId="859297865" sldId="2147483643"/>
            <ac:picMk id="60" creationId="{8BBE7B59-12A0-FB66-A5B8-70F654EAED5D}"/>
          </ac:picMkLst>
        </pc:picChg>
        <pc:picChg chg="add del mod">
          <ac:chgData name="Taylor Segell" userId="558b7aca-9a64-4356-8c03-0294f7a0fe95" providerId="ADAL" clId="{13B569CB-7791-A54C-8521-804094194DAB}" dt="2025-06-26T16:15:57.738" v="9107" actId="478"/>
          <ac:picMkLst>
            <pc:docMk/>
            <pc:sldMk cId="859297865" sldId="2147483643"/>
            <ac:picMk id="61" creationId="{1A444411-CFC2-8FCC-7412-4B2647EE80C3}"/>
          </ac:picMkLst>
        </pc:picChg>
        <pc:picChg chg="mod">
          <ac:chgData name="Taylor Segell" userId="558b7aca-9a64-4356-8c03-0294f7a0fe95" providerId="ADAL" clId="{13B569CB-7791-A54C-8521-804094194DAB}" dt="2025-06-26T16:16:20.621" v="9109"/>
          <ac:picMkLst>
            <pc:docMk/>
            <pc:sldMk cId="859297865" sldId="2147483643"/>
            <ac:picMk id="197" creationId="{886CE2AE-7A8C-9856-4245-25D6F76E9580}"/>
          </ac:picMkLst>
        </pc:picChg>
        <pc:picChg chg="mod">
          <ac:chgData name="Taylor Segell" userId="558b7aca-9a64-4356-8c03-0294f7a0fe95" providerId="ADAL" clId="{13B569CB-7791-A54C-8521-804094194DAB}" dt="2025-06-26T16:16:32.905" v="9114"/>
          <ac:picMkLst>
            <pc:docMk/>
            <pc:sldMk cId="859297865" sldId="2147483643"/>
            <ac:picMk id="200" creationId="{6EE718C6-C884-C935-EABB-BABDB9E21FD4}"/>
          </ac:picMkLst>
        </pc:picChg>
        <pc:picChg chg="mod">
          <ac:chgData name="Taylor Segell" userId="558b7aca-9a64-4356-8c03-0294f7a0fe95" providerId="ADAL" clId="{13B569CB-7791-A54C-8521-804094194DAB}" dt="2025-06-26T16:16:48.646" v="9118"/>
          <ac:picMkLst>
            <pc:docMk/>
            <pc:sldMk cId="859297865" sldId="2147483643"/>
            <ac:picMk id="203" creationId="{0F952784-3B4E-D685-091B-E5BB007466C5}"/>
          </ac:picMkLst>
        </pc:picChg>
        <pc:picChg chg="mod">
          <ac:chgData name="Taylor Segell" userId="558b7aca-9a64-4356-8c03-0294f7a0fe95" providerId="ADAL" clId="{13B569CB-7791-A54C-8521-804094194DAB}" dt="2025-06-26T16:30:06.092" v="9273" actId="1037"/>
          <ac:picMkLst>
            <pc:docMk/>
            <pc:sldMk cId="859297865" sldId="2147483643"/>
            <ac:picMk id="205" creationId="{D663CB96-EB87-E0B6-0548-D4D6E2495863}"/>
          </ac:picMkLst>
        </pc:picChg>
        <pc:picChg chg="mod">
          <ac:chgData name="Taylor Segell" userId="558b7aca-9a64-4356-8c03-0294f7a0fe95" providerId="ADAL" clId="{13B569CB-7791-A54C-8521-804094194DAB}" dt="2025-06-26T15:26:05.500" v="8700" actId="1037"/>
          <ac:picMkLst>
            <pc:docMk/>
            <pc:sldMk cId="859297865" sldId="2147483643"/>
            <ac:picMk id="206" creationId="{6796995C-A16E-44B5-5991-8FC6E03FA42B}"/>
          </ac:picMkLst>
        </pc:picChg>
        <pc:picChg chg="mod">
          <ac:chgData name="Taylor Segell" userId="558b7aca-9a64-4356-8c03-0294f7a0fe95" providerId="ADAL" clId="{13B569CB-7791-A54C-8521-804094194DAB}" dt="2025-06-26T15:33:19.298" v="8990" actId="1038"/>
          <ac:picMkLst>
            <pc:docMk/>
            <pc:sldMk cId="859297865" sldId="2147483643"/>
            <ac:picMk id="208" creationId="{3E3C7A94-D254-D768-3790-A6B2C767615E}"/>
          </ac:picMkLst>
        </pc:picChg>
        <pc:picChg chg="mod">
          <ac:chgData name="Taylor Segell" userId="558b7aca-9a64-4356-8c03-0294f7a0fe95" providerId="ADAL" clId="{13B569CB-7791-A54C-8521-804094194DAB}" dt="2025-06-26T16:14:37.681" v="9099" actId="552"/>
          <ac:picMkLst>
            <pc:docMk/>
            <pc:sldMk cId="859297865" sldId="2147483643"/>
            <ac:picMk id="211" creationId="{2A2684AA-E8D3-61CE-5CF3-8D6D4ADD32E8}"/>
          </ac:picMkLst>
        </pc:picChg>
        <pc:picChg chg="mod">
          <ac:chgData name="Taylor Segell" userId="558b7aca-9a64-4356-8c03-0294f7a0fe95" providerId="ADAL" clId="{13B569CB-7791-A54C-8521-804094194DAB}" dt="2025-06-26T16:34:21.571" v="9316" actId="1037"/>
          <ac:picMkLst>
            <pc:docMk/>
            <pc:sldMk cId="859297865" sldId="2147483643"/>
            <ac:picMk id="212" creationId="{91405445-0EA2-C5B5-6A51-9833CCBAF5BB}"/>
          </ac:picMkLst>
        </pc:picChg>
        <pc:picChg chg="mod">
          <ac:chgData name="Taylor Segell" userId="558b7aca-9a64-4356-8c03-0294f7a0fe95" providerId="ADAL" clId="{13B569CB-7791-A54C-8521-804094194DAB}" dt="2025-06-26T16:16:50.752" v="9120"/>
          <ac:picMkLst>
            <pc:docMk/>
            <pc:sldMk cId="859297865" sldId="2147483643"/>
            <ac:picMk id="213" creationId="{B0F0740E-1025-C8E4-8D9B-75C4EEE84126}"/>
          </ac:picMkLst>
        </pc:picChg>
        <pc:picChg chg="mod topLvl">
          <ac:chgData name="Taylor Segell" userId="558b7aca-9a64-4356-8c03-0294f7a0fe95" providerId="ADAL" clId="{13B569CB-7791-A54C-8521-804094194DAB}" dt="2025-06-26T16:23:45.581" v="9197" actId="554"/>
          <ac:picMkLst>
            <pc:docMk/>
            <pc:sldMk cId="859297865" sldId="2147483643"/>
            <ac:picMk id="217" creationId="{D3FD3E88-7EEF-C65B-7B21-F4CECE498F84}"/>
          </ac:picMkLst>
        </pc:picChg>
        <pc:picChg chg="mod topLvl">
          <ac:chgData name="Taylor Segell" userId="558b7aca-9a64-4356-8c03-0294f7a0fe95" providerId="ADAL" clId="{13B569CB-7791-A54C-8521-804094194DAB}" dt="2025-06-26T16:26:59.464" v="9220" actId="554"/>
          <ac:picMkLst>
            <pc:docMk/>
            <pc:sldMk cId="859297865" sldId="2147483643"/>
            <ac:picMk id="219" creationId="{81526762-093E-65EE-1B4D-8945D907DA92}"/>
          </ac:picMkLst>
        </pc:picChg>
        <pc:picChg chg="mod topLvl">
          <ac:chgData name="Taylor Segell" userId="558b7aca-9a64-4356-8c03-0294f7a0fe95" providerId="ADAL" clId="{13B569CB-7791-A54C-8521-804094194DAB}" dt="2025-06-26T16:25:15.410" v="9206" actId="554"/>
          <ac:picMkLst>
            <pc:docMk/>
            <pc:sldMk cId="859297865" sldId="2147483643"/>
            <ac:picMk id="220" creationId="{187CB735-A8EC-44DA-9911-346B0A22ACB6}"/>
          </ac:picMkLst>
        </pc:picChg>
        <pc:picChg chg="mod topLvl">
          <ac:chgData name="Taylor Segell" userId="558b7aca-9a64-4356-8c03-0294f7a0fe95" providerId="ADAL" clId="{13B569CB-7791-A54C-8521-804094194DAB}" dt="2025-06-26T16:26:59.464" v="9220" actId="554"/>
          <ac:picMkLst>
            <pc:docMk/>
            <pc:sldMk cId="859297865" sldId="2147483643"/>
            <ac:picMk id="223" creationId="{196A3034-F9B9-B89B-F623-502CB1E30DA6}"/>
          </ac:picMkLst>
        </pc:picChg>
        <pc:picChg chg="mod">
          <ac:chgData name="Taylor Segell" userId="558b7aca-9a64-4356-8c03-0294f7a0fe95" providerId="ADAL" clId="{13B569CB-7791-A54C-8521-804094194DAB}" dt="2025-06-26T16:34:21.571" v="9316" actId="1037"/>
          <ac:picMkLst>
            <pc:docMk/>
            <pc:sldMk cId="859297865" sldId="2147483643"/>
            <ac:picMk id="225" creationId="{70F0C2D7-7771-A327-6DD8-B30CD9A3F0E3}"/>
          </ac:picMkLst>
        </pc:picChg>
        <pc:picChg chg="del">
          <ac:chgData name="Taylor Segell" userId="558b7aca-9a64-4356-8c03-0294f7a0fe95" providerId="ADAL" clId="{13B569CB-7791-A54C-8521-804094194DAB}" dt="2025-06-26T16:08:36.951" v="8993" actId="478"/>
          <ac:picMkLst>
            <pc:docMk/>
            <pc:sldMk cId="859297865" sldId="2147483643"/>
            <ac:picMk id="226" creationId="{DADF1529-401A-1F7F-E7C9-8D18F66D64CA}"/>
          </ac:picMkLst>
        </pc:picChg>
        <pc:picChg chg="del">
          <ac:chgData name="Taylor Segell" userId="558b7aca-9a64-4356-8c03-0294f7a0fe95" providerId="ADAL" clId="{13B569CB-7791-A54C-8521-804094194DAB}" dt="2025-06-26T16:08:38.763" v="8995" actId="478"/>
          <ac:picMkLst>
            <pc:docMk/>
            <pc:sldMk cId="859297865" sldId="2147483643"/>
            <ac:picMk id="228" creationId="{1A92E63E-CBB7-2707-9A85-E11C23CF3EA4}"/>
          </ac:picMkLst>
        </pc:picChg>
        <pc:picChg chg="del">
          <ac:chgData name="Taylor Segell" userId="558b7aca-9a64-4356-8c03-0294f7a0fe95" providerId="ADAL" clId="{13B569CB-7791-A54C-8521-804094194DAB}" dt="2025-06-26T16:08:37.816" v="8994" actId="478"/>
          <ac:picMkLst>
            <pc:docMk/>
            <pc:sldMk cId="859297865" sldId="2147483643"/>
            <ac:picMk id="229" creationId="{E6A89474-9615-904B-A628-D1D9BB1577AF}"/>
          </ac:picMkLst>
        </pc:picChg>
        <pc:picChg chg="mod">
          <ac:chgData name="Taylor Segell" userId="558b7aca-9a64-4356-8c03-0294f7a0fe95" providerId="ADAL" clId="{13B569CB-7791-A54C-8521-804094194DAB}" dt="2025-06-26T16:23:45.581" v="9197" actId="554"/>
          <ac:picMkLst>
            <pc:docMk/>
            <pc:sldMk cId="859297865" sldId="2147483643"/>
            <ac:picMk id="230" creationId="{7D4AD2C8-43DD-5479-1FB8-1125FC2D5164}"/>
          </ac:picMkLst>
        </pc:picChg>
        <pc:picChg chg="mod topLvl">
          <ac:chgData name="Taylor Segell" userId="558b7aca-9a64-4356-8c03-0294f7a0fe95" providerId="ADAL" clId="{13B569CB-7791-A54C-8521-804094194DAB}" dt="2025-06-26T16:25:46.896" v="9208" actId="554"/>
          <ac:picMkLst>
            <pc:docMk/>
            <pc:sldMk cId="859297865" sldId="2147483643"/>
            <ac:picMk id="234" creationId="{8014C50E-584D-D75C-A019-FC3DD0D89746}"/>
          </ac:picMkLst>
        </pc:picChg>
        <pc:picChg chg="mod">
          <ac:chgData name="Taylor Segell" userId="558b7aca-9a64-4356-8c03-0294f7a0fe95" providerId="ADAL" clId="{13B569CB-7791-A54C-8521-804094194DAB}" dt="2025-06-26T16:23:45.581" v="9197" actId="554"/>
          <ac:picMkLst>
            <pc:docMk/>
            <pc:sldMk cId="859297865" sldId="2147483643"/>
            <ac:picMk id="237" creationId="{98B10656-93BC-E909-B914-D30D33F4C719}"/>
          </ac:picMkLst>
        </pc:picChg>
        <pc:picChg chg="mod topLvl">
          <ac:chgData name="Taylor Segell" userId="558b7aca-9a64-4356-8c03-0294f7a0fe95" providerId="ADAL" clId="{13B569CB-7791-A54C-8521-804094194DAB}" dt="2025-06-26T16:25:15.410" v="9206" actId="554"/>
          <ac:picMkLst>
            <pc:docMk/>
            <pc:sldMk cId="859297865" sldId="2147483643"/>
            <ac:picMk id="239" creationId="{90A3EA43-114B-203E-4C39-04BAA78B0DF9}"/>
          </ac:picMkLst>
        </pc:picChg>
        <pc:picChg chg="mod topLvl">
          <ac:chgData name="Taylor Segell" userId="558b7aca-9a64-4356-8c03-0294f7a0fe95" providerId="ADAL" clId="{13B569CB-7791-A54C-8521-804094194DAB}" dt="2025-06-26T16:25:15.410" v="9206" actId="554"/>
          <ac:picMkLst>
            <pc:docMk/>
            <pc:sldMk cId="859297865" sldId="2147483643"/>
            <ac:picMk id="241" creationId="{7408581B-0F15-E732-F6A7-DBD63C74226F}"/>
          </ac:picMkLst>
        </pc:picChg>
        <pc:picChg chg="add mod">
          <ac:chgData name="Taylor Segell" userId="558b7aca-9a64-4356-8c03-0294f7a0fe95" providerId="ADAL" clId="{13B569CB-7791-A54C-8521-804094194DAB}" dt="2025-06-26T16:25:46.896" v="9208" actId="554"/>
          <ac:picMkLst>
            <pc:docMk/>
            <pc:sldMk cId="859297865" sldId="2147483643"/>
            <ac:picMk id="244" creationId="{70AC08C5-6B0F-4918-0C4D-FD7A66FB4BE7}"/>
          </ac:picMkLst>
        </pc:picChg>
        <pc:picChg chg="del">
          <ac:chgData name="Taylor Segell" userId="558b7aca-9a64-4356-8c03-0294f7a0fe95" providerId="ADAL" clId="{13B569CB-7791-A54C-8521-804094194DAB}" dt="2025-06-26T15:25:49.158" v="8686" actId="478"/>
          <ac:picMkLst>
            <pc:docMk/>
            <pc:sldMk cId="859297865" sldId="2147483643"/>
            <ac:picMk id="247" creationId="{0B77B6A3-3398-435D-D3E6-F4523D9E3242}"/>
          </ac:picMkLst>
        </pc:picChg>
        <pc:picChg chg="mod">
          <ac:chgData name="Taylor Segell" userId="558b7aca-9a64-4356-8c03-0294f7a0fe95" providerId="ADAL" clId="{13B569CB-7791-A54C-8521-804094194DAB}" dt="2025-06-26T16:23:45.581" v="9197" actId="554"/>
          <ac:picMkLst>
            <pc:docMk/>
            <pc:sldMk cId="859297865" sldId="2147483643"/>
            <ac:picMk id="250" creationId="{DF0A4DC4-E29C-864B-C508-C00A16E0B236}"/>
          </ac:picMkLst>
        </pc:picChg>
        <pc:picChg chg="del">
          <ac:chgData name="Taylor Segell" userId="558b7aca-9a64-4356-8c03-0294f7a0fe95" providerId="ADAL" clId="{13B569CB-7791-A54C-8521-804094194DAB}" dt="2025-06-26T15:25:48.046" v="8685" actId="478"/>
          <ac:picMkLst>
            <pc:docMk/>
            <pc:sldMk cId="859297865" sldId="2147483643"/>
            <ac:picMk id="252" creationId="{143DD490-6E4B-CAB4-510F-ED0458CF47F9}"/>
          </ac:picMkLst>
        </pc:picChg>
        <pc:picChg chg="del">
          <ac:chgData name="Taylor Segell" userId="558b7aca-9a64-4356-8c03-0294f7a0fe95" providerId="ADAL" clId="{13B569CB-7791-A54C-8521-804094194DAB}" dt="2025-06-26T16:31:19.633" v="9280" actId="478"/>
          <ac:picMkLst>
            <pc:docMk/>
            <pc:sldMk cId="859297865" sldId="2147483643"/>
            <ac:picMk id="255" creationId="{63932D2C-47B9-FB85-32EA-71188CDBA69F}"/>
          </ac:picMkLst>
        </pc:picChg>
        <pc:picChg chg="mod">
          <ac:chgData name="Taylor Segell" userId="558b7aca-9a64-4356-8c03-0294f7a0fe95" providerId="ADAL" clId="{13B569CB-7791-A54C-8521-804094194DAB}" dt="2025-06-26T16:23:45.581" v="9197" actId="554"/>
          <ac:picMkLst>
            <pc:docMk/>
            <pc:sldMk cId="859297865" sldId="2147483643"/>
            <ac:picMk id="256" creationId="{BF897D3F-C93B-3918-650E-A24B8C23E82A}"/>
          </ac:picMkLst>
        </pc:picChg>
        <pc:picChg chg="del">
          <ac:chgData name="Taylor Segell" userId="558b7aca-9a64-4356-8c03-0294f7a0fe95" providerId="ADAL" clId="{13B569CB-7791-A54C-8521-804094194DAB}" dt="2025-06-26T15:25:41.659" v="8681" actId="478"/>
          <ac:picMkLst>
            <pc:docMk/>
            <pc:sldMk cId="859297865" sldId="2147483643"/>
            <ac:picMk id="258" creationId="{B03F6B3B-D216-F54C-2D20-CF61BC87A4B3}"/>
          </ac:picMkLst>
        </pc:picChg>
        <pc:picChg chg="del mod">
          <ac:chgData name="Taylor Segell" userId="558b7aca-9a64-4356-8c03-0294f7a0fe95" providerId="ADAL" clId="{13B569CB-7791-A54C-8521-804094194DAB}" dt="2025-06-26T16:28:55.131" v="9240" actId="478"/>
          <ac:picMkLst>
            <pc:docMk/>
            <pc:sldMk cId="859297865" sldId="2147483643"/>
            <ac:picMk id="261" creationId="{56733B1C-A04D-A5E9-5A0A-473BA2103CB2}"/>
          </ac:picMkLst>
        </pc:picChg>
        <pc:picChg chg="mod">
          <ac:chgData name="Taylor Segell" userId="558b7aca-9a64-4356-8c03-0294f7a0fe95" providerId="ADAL" clId="{13B569CB-7791-A54C-8521-804094194DAB}" dt="2025-06-26T16:23:45.581" v="9197" actId="554"/>
          <ac:picMkLst>
            <pc:docMk/>
            <pc:sldMk cId="859297865" sldId="2147483643"/>
            <ac:picMk id="262" creationId="{F6991A95-9A50-5DA4-77D1-B685FF11C665}"/>
          </ac:picMkLst>
        </pc:picChg>
        <pc:picChg chg="del">
          <ac:chgData name="Taylor Segell" userId="558b7aca-9a64-4356-8c03-0294f7a0fe95" providerId="ADAL" clId="{13B569CB-7791-A54C-8521-804094194DAB}" dt="2025-06-26T15:25:44.344" v="8684" actId="478"/>
          <ac:picMkLst>
            <pc:docMk/>
            <pc:sldMk cId="859297865" sldId="2147483643"/>
            <ac:picMk id="264" creationId="{0EDD98E2-0317-D5FA-4E30-C58A653E6252}"/>
          </ac:picMkLst>
        </pc:picChg>
        <pc:picChg chg="del">
          <ac:chgData name="Taylor Segell" userId="558b7aca-9a64-4356-8c03-0294f7a0fe95" providerId="ADAL" clId="{13B569CB-7791-A54C-8521-804094194DAB}" dt="2025-06-26T15:25:43.668" v="8683" actId="478"/>
          <ac:picMkLst>
            <pc:docMk/>
            <pc:sldMk cId="859297865" sldId="2147483643"/>
            <ac:picMk id="266" creationId="{D6AC2667-A730-CE37-496F-E4E221C8DF6D}"/>
          </ac:picMkLst>
        </pc:picChg>
        <pc:picChg chg="del">
          <ac:chgData name="Taylor Segell" userId="558b7aca-9a64-4356-8c03-0294f7a0fe95" providerId="ADAL" clId="{13B569CB-7791-A54C-8521-804094194DAB}" dt="2025-06-26T15:25:42.500" v="8682" actId="478"/>
          <ac:picMkLst>
            <pc:docMk/>
            <pc:sldMk cId="859297865" sldId="2147483643"/>
            <ac:picMk id="267" creationId="{21EEC255-92B2-AED3-E370-A9AA0B5A6A66}"/>
          </ac:picMkLst>
        </pc:picChg>
        <pc:picChg chg="mod">
          <ac:chgData name="Taylor Segell" userId="558b7aca-9a64-4356-8c03-0294f7a0fe95" providerId="ADAL" clId="{13B569CB-7791-A54C-8521-804094194DAB}" dt="2025-06-26T16:23:45.581" v="9197" actId="554"/>
          <ac:picMkLst>
            <pc:docMk/>
            <pc:sldMk cId="859297865" sldId="2147483643"/>
            <ac:picMk id="268" creationId="{FF04ABC5-0018-12F8-CC16-0F9283124043}"/>
          </ac:picMkLst>
        </pc:picChg>
        <pc:picChg chg="del">
          <ac:chgData name="Taylor Segell" userId="558b7aca-9a64-4356-8c03-0294f7a0fe95" providerId="ADAL" clId="{13B569CB-7791-A54C-8521-804094194DAB}" dt="2025-06-26T16:21:15.982" v="9182" actId="478"/>
          <ac:picMkLst>
            <pc:docMk/>
            <pc:sldMk cId="859297865" sldId="2147483643"/>
            <ac:picMk id="272" creationId="{E550379D-B2D6-5A7E-5254-51AE6357C483}"/>
          </ac:picMkLst>
        </pc:picChg>
        <pc:picChg chg="del">
          <ac:chgData name="Taylor Segell" userId="558b7aca-9a64-4356-8c03-0294f7a0fe95" providerId="ADAL" clId="{13B569CB-7791-A54C-8521-804094194DAB}" dt="2025-06-26T16:21:15.161" v="9181" actId="478"/>
          <ac:picMkLst>
            <pc:docMk/>
            <pc:sldMk cId="859297865" sldId="2147483643"/>
            <ac:picMk id="274" creationId="{750F8D94-FF73-AF0D-696F-B950D669DB6D}"/>
          </ac:picMkLst>
        </pc:picChg>
        <pc:picChg chg="del">
          <ac:chgData name="Taylor Segell" userId="558b7aca-9a64-4356-8c03-0294f7a0fe95" providerId="ADAL" clId="{13B569CB-7791-A54C-8521-804094194DAB}" dt="2025-06-26T16:21:31.738" v="9184" actId="478"/>
          <ac:picMkLst>
            <pc:docMk/>
            <pc:sldMk cId="859297865" sldId="2147483643"/>
            <ac:picMk id="275" creationId="{D046EEFE-AE5C-197B-5C6B-5B1BAC5465A9}"/>
          </ac:picMkLst>
        </pc:picChg>
        <pc:picChg chg="mod">
          <ac:chgData name="Taylor Segell" userId="558b7aca-9a64-4356-8c03-0294f7a0fe95" providerId="ADAL" clId="{13B569CB-7791-A54C-8521-804094194DAB}" dt="2025-06-26T16:23:45.581" v="9197" actId="554"/>
          <ac:picMkLst>
            <pc:docMk/>
            <pc:sldMk cId="859297865" sldId="2147483643"/>
            <ac:picMk id="276" creationId="{E3DB923D-0C3E-F972-A850-EA926719B1B3}"/>
          </ac:picMkLst>
        </pc:picChg>
        <pc:picChg chg="del">
          <ac:chgData name="Taylor Segell" userId="558b7aca-9a64-4356-8c03-0294f7a0fe95" providerId="ADAL" clId="{13B569CB-7791-A54C-8521-804094194DAB}" dt="2025-06-26T16:21:34.047" v="9185" actId="478"/>
          <ac:picMkLst>
            <pc:docMk/>
            <pc:sldMk cId="859297865" sldId="2147483643"/>
            <ac:picMk id="278" creationId="{C7B29266-5635-5F7E-056F-30974078F793}"/>
          </ac:picMkLst>
        </pc:picChg>
        <pc:picChg chg="del mod">
          <ac:chgData name="Taylor Segell" userId="558b7aca-9a64-4356-8c03-0294f7a0fe95" providerId="ADAL" clId="{13B569CB-7791-A54C-8521-804094194DAB}" dt="2025-06-26T16:16:23.608" v="9112" actId="21"/>
          <ac:picMkLst>
            <pc:docMk/>
            <pc:sldMk cId="859297865" sldId="2147483643"/>
            <ac:picMk id="280" creationId="{9F8A2E13-7BF6-5729-831B-8AB76D910B38}"/>
          </ac:picMkLst>
        </pc:picChg>
        <pc:picChg chg="del mod">
          <ac:chgData name="Taylor Segell" userId="558b7aca-9a64-4356-8c03-0294f7a0fe95" providerId="ADAL" clId="{13B569CB-7791-A54C-8521-804094194DAB}" dt="2025-06-26T16:16:36.001" v="9116" actId="478"/>
          <ac:picMkLst>
            <pc:docMk/>
            <pc:sldMk cId="859297865" sldId="2147483643"/>
            <ac:picMk id="282" creationId="{0A58E00C-8317-24A8-1238-FCE3C630AAC1}"/>
          </ac:picMkLst>
        </pc:picChg>
        <pc:picChg chg="del mod">
          <ac:chgData name="Taylor Segell" userId="558b7aca-9a64-4356-8c03-0294f7a0fe95" providerId="ADAL" clId="{13B569CB-7791-A54C-8521-804094194DAB}" dt="2025-06-26T16:13:37.235" v="9052" actId="21"/>
          <ac:picMkLst>
            <pc:docMk/>
            <pc:sldMk cId="859297865" sldId="2147483643"/>
            <ac:picMk id="283" creationId="{1E61D40D-BC51-3D30-4A18-D4F4E4DF6152}"/>
          </ac:picMkLst>
        </pc:picChg>
        <pc:picChg chg="mod topLvl">
          <ac:chgData name="Taylor Segell" userId="558b7aca-9a64-4356-8c03-0294f7a0fe95" providerId="ADAL" clId="{13B569CB-7791-A54C-8521-804094194DAB}" dt="2025-06-26T16:23:45.581" v="9197" actId="554"/>
          <ac:picMkLst>
            <pc:docMk/>
            <pc:sldMk cId="859297865" sldId="2147483643"/>
            <ac:picMk id="284" creationId="{2287A373-1BD4-F710-8FA0-8E72D1E873C8}"/>
          </ac:picMkLst>
        </pc:picChg>
        <pc:picChg chg="del">
          <ac:chgData name="Taylor Segell" userId="558b7aca-9a64-4356-8c03-0294f7a0fe95" providerId="ADAL" clId="{13B569CB-7791-A54C-8521-804094194DAB}" dt="2025-06-26T16:09:25.626" v="9006" actId="478"/>
          <ac:picMkLst>
            <pc:docMk/>
            <pc:sldMk cId="859297865" sldId="2147483643"/>
            <ac:picMk id="286" creationId="{439D6044-5F97-84FB-0B37-3DB7D7B0EB99}"/>
          </ac:picMkLst>
        </pc:picChg>
        <pc:picChg chg="mod">
          <ac:chgData name="Taylor Segell" userId="558b7aca-9a64-4356-8c03-0294f7a0fe95" providerId="ADAL" clId="{13B569CB-7791-A54C-8521-804094194DAB}" dt="2025-06-26T16:37:15.460" v="9339" actId="553"/>
          <ac:picMkLst>
            <pc:docMk/>
            <pc:sldMk cId="859297865" sldId="2147483643"/>
            <ac:picMk id="287" creationId="{E7B9DFC8-D715-956B-3E46-36CD714E4A12}"/>
          </ac:picMkLst>
        </pc:picChg>
        <pc:picChg chg="del">
          <ac:chgData name="Taylor Segell" userId="558b7aca-9a64-4356-8c03-0294f7a0fe95" providerId="ADAL" clId="{13B569CB-7791-A54C-8521-804094194DAB}" dt="2025-06-26T16:08:46.385" v="8996" actId="478"/>
          <ac:picMkLst>
            <pc:docMk/>
            <pc:sldMk cId="859297865" sldId="2147483643"/>
            <ac:picMk id="291" creationId="{786C1A64-08FB-EFC8-7AFD-4ED77696CFCE}"/>
          </ac:picMkLst>
        </pc:picChg>
        <pc:picChg chg="add del mod">
          <ac:chgData name="Taylor Segell" userId="558b7aca-9a64-4356-8c03-0294f7a0fe95" providerId="ADAL" clId="{13B569CB-7791-A54C-8521-804094194DAB}" dt="2025-06-26T16:35:59.924" v="9326" actId="21"/>
          <ac:picMkLst>
            <pc:docMk/>
            <pc:sldMk cId="859297865" sldId="2147483643"/>
            <ac:picMk id="302" creationId="{2CFDEEC6-4A91-A3A0-5EA7-F2B5C11B65F1}"/>
          </ac:picMkLst>
        </pc:picChg>
        <pc:picChg chg="del">
          <ac:chgData name="Taylor Segell" userId="558b7aca-9a64-4356-8c03-0294f7a0fe95" providerId="ADAL" clId="{13B569CB-7791-A54C-8521-804094194DAB}" dt="2025-06-26T15:24:27.743" v="8640" actId="21"/>
          <ac:picMkLst>
            <pc:docMk/>
            <pc:sldMk cId="859297865" sldId="2147483643"/>
            <ac:picMk id="304" creationId="{30D510B7-ABF4-4308-B983-EB5A7363CEA7}"/>
          </ac:picMkLst>
        </pc:picChg>
        <pc:picChg chg="mod">
          <ac:chgData name="Taylor Segell" userId="558b7aca-9a64-4356-8c03-0294f7a0fe95" providerId="ADAL" clId="{13B569CB-7791-A54C-8521-804094194DAB}" dt="2025-06-26T16:29:46.794" v="9267" actId="14826"/>
          <ac:picMkLst>
            <pc:docMk/>
            <pc:sldMk cId="859297865" sldId="2147483643"/>
            <ac:picMk id="309" creationId="{F4093197-0BCD-1ADE-5915-A0FE8101EDD9}"/>
          </ac:picMkLst>
        </pc:picChg>
        <pc:picChg chg="mod">
          <ac:chgData name="Taylor Segell" userId="558b7aca-9a64-4356-8c03-0294f7a0fe95" providerId="ADAL" clId="{13B569CB-7791-A54C-8521-804094194DAB}" dt="2025-06-26T16:30:10.137" v="9274"/>
          <ac:picMkLst>
            <pc:docMk/>
            <pc:sldMk cId="859297865" sldId="2147483643"/>
            <ac:picMk id="312" creationId="{8FCC4E86-68E6-E161-0C26-04C1EB6D7419}"/>
          </ac:picMkLst>
        </pc:picChg>
        <pc:picChg chg="add mod">
          <ac:chgData name="Taylor Segell" userId="558b7aca-9a64-4356-8c03-0294f7a0fe95" providerId="ADAL" clId="{13B569CB-7791-A54C-8521-804094194DAB}" dt="2025-06-26T16:36:07.960" v="9327" actId="14100"/>
          <ac:picMkLst>
            <pc:docMk/>
            <pc:sldMk cId="859297865" sldId="2147483643"/>
            <ac:picMk id="321" creationId="{C9CE0E64-B9C0-00E4-198C-B10ACAE720CD}"/>
          </ac:picMkLst>
        </pc:picChg>
      </pc:sldChg>
      <pc:sldChg chg="addSp delSp modSp add mod modNotes modNotesTx">
        <pc:chgData name="Taylor Segell" userId="558b7aca-9a64-4356-8c03-0294f7a0fe95" providerId="ADAL" clId="{13B569CB-7791-A54C-8521-804094194DAB}" dt="2025-06-27T19:19:45.597" v="10224" actId="14826"/>
        <pc:sldMkLst>
          <pc:docMk/>
          <pc:sldMk cId="852433336" sldId="2147483644"/>
        </pc:sldMkLst>
        <pc:spChg chg="mod">
          <ac:chgData name="Taylor Segell" userId="558b7aca-9a64-4356-8c03-0294f7a0fe95" providerId="ADAL" clId="{13B569CB-7791-A54C-8521-804094194DAB}" dt="2025-06-27T17:57:16.977" v="9624" actId="1076"/>
          <ac:spMkLst>
            <pc:docMk/>
            <pc:sldMk cId="852433336" sldId="2147483644"/>
            <ac:spMk id="2" creationId="{FA6B719C-A3E9-1F6C-4B76-2C90F951FBC6}"/>
          </ac:spMkLst>
        </pc:spChg>
        <pc:spChg chg="mod topLvl">
          <ac:chgData name="Taylor Segell" userId="558b7aca-9a64-4356-8c03-0294f7a0fe95" providerId="ADAL" clId="{13B569CB-7791-A54C-8521-804094194DAB}" dt="2025-06-27T18:10:00.322" v="9681" actId="2711"/>
          <ac:spMkLst>
            <pc:docMk/>
            <pc:sldMk cId="852433336" sldId="2147483644"/>
            <ac:spMk id="3" creationId="{A7F7133C-FB8F-1545-2855-FD0672EA00A1}"/>
          </ac:spMkLst>
        </pc:spChg>
        <pc:spChg chg="mod">
          <ac:chgData name="Taylor Segell" userId="558b7aca-9a64-4356-8c03-0294f7a0fe95" providerId="ADAL" clId="{13B569CB-7791-A54C-8521-804094194DAB}" dt="2025-06-27T19:17:00.891" v="10217" actId="1076"/>
          <ac:spMkLst>
            <pc:docMk/>
            <pc:sldMk cId="852433336" sldId="2147483644"/>
            <ac:spMk id="6" creationId="{97A38A6D-EF9B-2E11-B8A2-F4CAD3712C86}"/>
          </ac:spMkLst>
        </pc:spChg>
        <pc:spChg chg="add mod topLvl">
          <ac:chgData name="Taylor Segell" userId="558b7aca-9a64-4356-8c03-0294f7a0fe95" providerId="ADAL" clId="{13B569CB-7791-A54C-8521-804094194DAB}" dt="2025-06-27T19:17:09.813" v="10218" actId="1076"/>
          <ac:spMkLst>
            <pc:docMk/>
            <pc:sldMk cId="852433336" sldId="2147483644"/>
            <ac:spMk id="8" creationId="{F546B741-57AD-4388-CEC2-F79FE94B72DF}"/>
          </ac:spMkLst>
        </pc:spChg>
        <pc:spChg chg="del">
          <ac:chgData name="Taylor Segell" userId="558b7aca-9a64-4356-8c03-0294f7a0fe95" providerId="ADAL" clId="{13B569CB-7791-A54C-8521-804094194DAB}" dt="2025-06-27T17:48:35.685" v="9553" actId="21"/>
          <ac:spMkLst>
            <pc:docMk/>
            <pc:sldMk cId="852433336" sldId="2147483644"/>
            <ac:spMk id="11" creationId="{6032FFEB-9012-9955-C820-4559FBD01CEB}"/>
          </ac:spMkLst>
        </pc:spChg>
        <pc:spChg chg="mod topLvl">
          <ac:chgData name="Taylor Segell" userId="558b7aca-9a64-4356-8c03-0294f7a0fe95" providerId="ADAL" clId="{13B569CB-7791-A54C-8521-804094194DAB}" dt="2025-06-27T18:09:15.342" v="9668" actId="113"/>
          <ac:spMkLst>
            <pc:docMk/>
            <pc:sldMk cId="852433336" sldId="2147483644"/>
            <ac:spMk id="15" creationId="{4647CE61-C223-E93A-D039-2CB55982C943}"/>
          </ac:spMkLst>
        </pc:spChg>
        <pc:spChg chg="mod topLvl">
          <ac:chgData name="Taylor Segell" userId="558b7aca-9a64-4356-8c03-0294f7a0fe95" providerId="ADAL" clId="{13B569CB-7791-A54C-8521-804094194DAB}" dt="2025-06-27T18:11:54.788" v="9711" actId="2711"/>
          <ac:spMkLst>
            <pc:docMk/>
            <pc:sldMk cId="852433336" sldId="2147483644"/>
            <ac:spMk id="18" creationId="{42DF3DF5-6D94-E74D-6148-29F4FB6BC191}"/>
          </ac:spMkLst>
        </pc:spChg>
        <pc:spChg chg="mod topLvl">
          <ac:chgData name="Taylor Segell" userId="558b7aca-9a64-4356-8c03-0294f7a0fe95" providerId="ADAL" clId="{13B569CB-7791-A54C-8521-804094194DAB}" dt="2025-06-27T18:10:51.377" v="9686"/>
          <ac:spMkLst>
            <pc:docMk/>
            <pc:sldMk cId="852433336" sldId="2147483644"/>
            <ac:spMk id="20" creationId="{8F7C8093-A453-7691-6341-02BD73420CF6}"/>
          </ac:spMkLst>
        </pc:spChg>
        <pc:spChg chg="mod topLvl">
          <ac:chgData name="Taylor Segell" userId="558b7aca-9a64-4356-8c03-0294f7a0fe95" providerId="ADAL" clId="{13B569CB-7791-A54C-8521-804094194DAB}" dt="2025-06-27T18:13:14.676" v="9726" actId="14100"/>
          <ac:spMkLst>
            <pc:docMk/>
            <pc:sldMk cId="852433336" sldId="2147483644"/>
            <ac:spMk id="22" creationId="{CA668059-05F5-EC52-F8B7-0329A2424B40}"/>
          </ac:spMkLst>
        </pc:spChg>
        <pc:spChg chg="mod topLvl">
          <ac:chgData name="Taylor Segell" userId="558b7aca-9a64-4356-8c03-0294f7a0fe95" providerId="ADAL" clId="{13B569CB-7791-A54C-8521-804094194DAB}" dt="2025-06-27T18:11:08.341" v="9697" actId="20577"/>
          <ac:spMkLst>
            <pc:docMk/>
            <pc:sldMk cId="852433336" sldId="2147483644"/>
            <ac:spMk id="26" creationId="{E63D667D-50A3-D65A-741C-EA91C48B9DB2}"/>
          </ac:spMkLst>
        </pc:spChg>
        <pc:grpChg chg="add mod">
          <ac:chgData name="Taylor Segell" userId="558b7aca-9a64-4356-8c03-0294f7a0fe95" providerId="ADAL" clId="{13B569CB-7791-A54C-8521-804094194DAB}" dt="2025-06-27T17:48:54.540" v="9556" actId="12789"/>
          <ac:grpSpMkLst>
            <pc:docMk/>
            <pc:sldMk cId="852433336" sldId="2147483644"/>
            <ac:grpSpMk id="4" creationId="{F89C4AF9-4E66-94EF-3D01-CEAA11AE6405}"/>
          </ac:grpSpMkLst>
        </pc:grpChg>
        <pc:grpChg chg="del">
          <ac:chgData name="Taylor Segell" userId="558b7aca-9a64-4356-8c03-0294f7a0fe95" providerId="ADAL" clId="{13B569CB-7791-A54C-8521-804094194DAB}" dt="2025-06-27T17:48:35.685" v="9553" actId="21"/>
          <ac:grpSpMkLst>
            <pc:docMk/>
            <pc:sldMk cId="852433336" sldId="2147483644"/>
            <ac:grpSpMk id="7" creationId="{52AB8101-C0F4-013C-58C0-80BA0C05A2AE}"/>
          </ac:grpSpMkLst>
        </pc:grpChg>
        <pc:grpChg chg="add del mod">
          <ac:chgData name="Taylor Segell" userId="558b7aca-9a64-4356-8c03-0294f7a0fe95" providerId="ADAL" clId="{13B569CB-7791-A54C-8521-804094194DAB}" dt="2025-06-27T17:58:26.877" v="9644" actId="164"/>
          <ac:grpSpMkLst>
            <pc:docMk/>
            <pc:sldMk cId="852433336" sldId="2147483644"/>
            <ac:grpSpMk id="13" creationId="{1DE9F33E-1993-05AC-8BB3-DD857AA430A7}"/>
          </ac:grpSpMkLst>
        </pc:grpChg>
        <pc:picChg chg="add del mod topLvl modCrop">
          <ac:chgData name="Taylor Segell" userId="558b7aca-9a64-4356-8c03-0294f7a0fe95" providerId="ADAL" clId="{13B569CB-7791-A54C-8521-804094194DAB}" dt="2025-06-27T18:13:23.662" v="9727" actId="478"/>
          <ac:picMkLst>
            <pc:docMk/>
            <pc:sldMk cId="852433336" sldId="2147483644"/>
            <ac:picMk id="5" creationId="{B01A6F95-E802-683B-0B93-123364BB72BA}"/>
          </ac:picMkLst>
        </pc:picChg>
        <pc:picChg chg="mod topLvl">
          <ac:chgData name="Taylor Segell" userId="558b7aca-9a64-4356-8c03-0294f7a0fe95" providerId="ADAL" clId="{13B569CB-7791-A54C-8521-804094194DAB}" dt="2025-06-27T19:18:21.932" v="10219" actId="14826"/>
          <ac:picMkLst>
            <pc:docMk/>
            <pc:sldMk cId="852433336" sldId="2147483644"/>
            <ac:picMk id="12" creationId="{AECAF73C-3482-0590-A839-F4135678FB98}"/>
          </ac:picMkLst>
        </pc:picChg>
        <pc:picChg chg="add del mod">
          <ac:chgData name="Taylor Segell" userId="558b7aca-9a64-4356-8c03-0294f7a0fe95" providerId="ADAL" clId="{13B569CB-7791-A54C-8521-804094194DAB}" dt="2025-06-27T17:58:26.474" v="9643" actId="1076"/>
          <ac:picMkLst>
            <pc:docMk/>
            <pc:sldMk cId="852433336" sldId="2147483644"/>
            <ac:picMk id="14" creationId="{2DA0925B-0185-189F-7CA0-9792D55080FA}"/>
          </ac:picMkLst>
        </pc:picChg>
        <pc:picChg chg="add del mod">
          <ac:chgData name="Taylor Segell" userId="558b7aca-9a64-4356-8c03-0294f7a0fe95" providerId="ADAL" clId="{13B569CB-7791-A54C-8521-804094194DAB}" dt="2025-06-27T18:14:27.336" v="9731" actId="478"/>
          <ac:picMkLst>
            <pc:docMk/>
            <pc:sldMk cId="852433336" sldId="2147483644"/>
            <ac:picMk id="16" creationId="{070672B4-BFD3-F404-E6BE-9357B456ED44}"/>
          </ac:picMkLst>
        </pc:picChg>
        <pc:picChg chg="mod">
          <ac:chgData name="Taylor Segell" userId="558b7aca-9a64-4356-8c03-0294f7a0fe95" providerId="ADAL" clId="{13B569CB-7791-A54C-8521-804094194DAB}" dt="2025-06-27T19:18:38.686" v="10220" actId="14826"/>
          <ac:picMkLst>
            <pc:docMk/>
            <pc:sldMk cId="852433336" sldId="2147483644"/>
            <ac:picMk id="17" creationId="{D33A68D5-CB45-2A73-262E-8A664B2BB6E7}"/>
          </ac:picMkLst>
        </pc:picChg>
        <pc:picChg chg="add mod">
          <ac:chgData name="Taylor Segell" userId="558b7aca-9a64-4356-8c03-0294f7a0fe95" providerId="ADAL" clId="{13B569CB-7791-A54C-8521-804094194DAB}" dt="2025-06-27T18:14:37.669" v="9735" actId="1076"/>
          <ac:picMkLst>
            <pc:docMk/>
            <pc:sldMk cId="852433336" sldId="2147483644"/>
            <ac:picMk id="19" creationId="{559C9F14-0849-C968-2ED0-F5104AFCFE25}"/>
          </ac:picMkLst>
        </pc:picChg>
        <pc:picChg chg="mod topLvl">
          <ac:chgData name="Taylor Segell" userId="558b7aca-9a64-4356-8c03-0294f7a0fe95" providerId="ADAL" clId="{13B569CB-7791-A54C-8521-804094194DAB}" dt="2025-06-27T19:19:39.136" v="10223" actId="14826"/>
          <ac:picMkLst>
            <pc:docMk/>
            <pc:sldMk cId="852433336" sldId="2147483644"/>
            <ac:picMk id="28" creationId="{58646F1D-B393-C4B6-E070-23A2D2C490A7}"/>
          </ac:picMkLst>
        </pc:picChg>
        <pc:picChg chg="mod">
          <ac:chgData name="Taylor Segell" userId="558b7aca-9a64-4356-8c03-0294f7a0fe95" providerId="ADAL" clId="{13B569CB-7791-A54C-8521-804094194DAB}" dt="2025-06-27T19:19:45.597" v="10224" actId="14826"/>
          <ac:picMkLst>
            <pc:docMk/>
            <pc:sldMk cId="852433336" sldId="2147483644"/>
            <ac:picMk id="29" creationId="{2C8412B1-431D-4F01-49F5-6176754C10E2}"/>
          </ac:picMkLst>
        </pc:picChg>
        <pc:picChg chg="mod topLvl">
          <ac:chgData name="Taylor Segell" userId="558b7aca-9a64-4356-8c03-0294f7a0fe95" providerId="ADAL" clId="{13B569CB-7791-A54C-8521-804094194DAB}" dt="2025-06-27T19:19:32.114" v="10222" actId="14826"/>
          <ac:picMkLst>
            <pc:docMk/>
            <pc:sldMk cId="852433336" sldId="2147483644"/>
            <ac:picMk id="30" creationId="{5B8DA3FF-26DB-0C64-0ABF-DC619A37ED0B}"/>
          </ac:picMkLst>
        </pc:picChg>
        <pc:picChg chg="mod topLvl">
          <ac:chgData name="Taylor Segell" userId="558b7aca-9a64-4356-8c03-0294f7a0fe95" providerId="ADAL" clId="{13B569CB-7791-A54C-8521-804094194DAB}" dt="2025-06-27T19:19:26.260" v="10221" actId="14826"/>
          <ac:picMkLst>
            <pc:docMk/>
            <pc:sldMk cId="852433336" sldId="2147483644"/>
            <ac:picMk id="31" creationId="{A000AEC9-A7BC-B3AD-E970-82E4D5EFBAB4}"/>
          </ac:picMkLst>
        </pc:picChg>
      </pc:sldChg>
      <pc:sldChg chg="add del">
        <pc:chgData name="Taylor Segell" userId="558b7aca-9a64-4356-8c03-0294f7a0fe95" providerId="ADAL" clId="{13B569CB-7791-A54C-8521-804094194DAB}" dt="2025-06-27T18:15:00.811" v="9747" actId="2696"/>
        <pc:sldMkLst>
          <pc:docMk/>
          <pc:sldMk cId="1542312457" sldId="2147483645"/>
        </pc:sldMkLst>
      </pc:sldChg>
      <pc:sldChg chg="modSp add mod modNotes">
        <pc:chgData name="Taylor Segell" userId="558b7aca-9a64-4356-8c03-0294f7a0fe95" providerId="ADAL" clId="{13B569CB-7791-A54C-8521-804094194DAB}" dt="2025-06-27T19:16:39.049" v="10216" actId="1076"/>
        <pc:sldMkLst>
          <pc:docMk/>
          <pc:sldMk cId="1009923854" sldId="2147483646"/>
        </pc:sldMkLst>
        <pc:spChg chg="mod">
          <ac:chgData name="Taylor Segell" userId="558b7aca-9a64-4356-8c03-0294f7a0fe95" providerId="ADAL" clId="{13B569CB-7791-A54C-8521-804094194DAB}" dt="2025-06-27T19:16:32.646" v="10215" actId="1076"/>
          <ac:spMkLst>
            <pc:docMk/>
            <pc:sldMk cId="1009923854" sldId="2147483646"/>
            <ac:spMk id="6" creationId="{5430826E-4C5C-91A5-7C69-BCC382E4B697}"/>
          </ac:spMkLst>
        </pc:spChg>
        <pc:spChg chg="mod">
          <ac:chgData name="Taylor Segell" userId="558b7aca-9a64-4356-8c03-0294f7a0fe95" providerId="ADAL" clId="{13B569CB-7791-A54C-8521-804094194DAB}" dt="2025-06-27T19:16:39.049" v="10216" actId="1076"/>
          <ac:spMkLst>
            <pc:docMk/>
            <pc:sldMk cId="1009923854" sldId="2147483646"/>
            <ac:spMk id="8" creationId="{36CC1655-84D2-9E1B-597A-1D0975084303}"/>
          </ac:spMkLst>
        </pc:spChg>
        <pc:spChg chg="mod">
          <ac:chgData name="Taylor Segell" userId="558b7aca-9a64-4356-8c03-0294f7a0fe95" providerId="ADAL" clId="{13B569CB-7791-A54C-8521-804094194DAB}" dt="2025-06-27T18:42:52.103" v="10178" actId="20577"/>
          <ac:spMkLst>
            <pc:docMk/>
            <pc:sldMk cId="1009923854" sldId="2147483646"/>
            <ac:spMk id="18" creationId="{E7E6909F-4E52-C988-0A21-6D9000FD5DB9}"/>
          </ac:spMkLst>
        </pc:spChg>
        <pc:picChg chg="mod">
          <ac:chgData name="Taylor Segell" userId="558b7aca-9a64-4356-8c03-0294f7a0fe95" providerId="ADAL" clId="{13B569CB-7791-A54C-8521-804094194DAB}" dt="2025-06-27T18:42:01.666" v="10162" actId="14826"/>
          <ac:picMkLst>
            <pc:docMk/>
            <pc:sldMk cId="1009923854" sldId="2147483646"/>
            <ac:picMk id="12" creationId="{486954E8-AA74-9C42-358C-FD86A92F1BF0}"/>
          </ac:picMkLst>
        </pc:picChg>
        <pc:picChg chg="mod">
          <ac:chgData name="Taylor Segell" userId="558b7aca-9a64-4356-8c03-0294f7a0fe95" providerId="ADAL" clId="{13B569CB-7791-A54C-8521-804094194DAB}" dt="2025-06-27T18:41:40.802" v="10161" actId="14826"/>
          <ac:picMkLst>
            <pc:docMk/>
            <pc:sldMk cId="1009923854" sldId="2147483646"/>
            <ac:picMk id="17" creationId="{D9A1172F-0938-F1EC-0E86-4FDEBD620A5A}"/>
          </ac:picMkLst>
        </pc:picChg>
        <pc:picChg chg="mod">
          <ac:chgData name="Taylor Segell" userId="558b7aca-9a64-4356-8c03-0294f7a0fe95" providerId="ADAL" clId="{13B569CB-7791-A54C-8521-804094194DAB}" dt="2025-06-27T18:42:31.123" v="10163" actId="14826"/>
          <ac:picMkLst>
            <pc:docMk/>
            <pc:sldMk cId="1009923854" sldId="2147483646"/>
            <ac:picMk id="28" creationId="{4F318346-3595-8725-4BD7-EF3A95C30EC8}"/>
          </ac:picMkLst>
        </pc:picChg>
        <pc:picChg chg="mod">
          <ac:chgData name="Taylor Segell" userId="558b7aca-9a64-4356-8c03-0294f7a0fe95" providerId="ADAL" clId="{13B569CB-7791-A54C-8521-804094194DAB}" dt="2025-06-27T18:41:06.822" v="10159" actId="14826"/>
          <ac:picMkLst>
            <pc:docMk/>
            <pc:sldMk cId="1009923854" sldId="2147483646"/>
            <ac:picMk id="29" creationId="{EBE15F1A-24A1-DECA-F94F-0FBE81522CCC}"/>
          </ac:picMkLst>
        </pc:picChg>
        <pc:picChg chg="mod">
          <ac:chgData name="Taylor Segell" userId="558b7aca-9a64-4356-8c03-0294f7a0fe95" providerId="ADAL" clId="{13B569CB-7791-A54C-8521-804094194DAB}" dt="2025-06-27T18:43:36.363" v="10179" actId="14826"/>
          <ac:picMkLst>
            <pc:docMk/>
            <pc:sldMk cId="1009923854" sldId="2147483646"/>
            <ac:picMk id="30" creationId="{F7A848D5-36C3-7734-4EF0-D0A5BE1FCEF1}"/>
          </ac:picMkLst>
        </pc:picChg>
        <pc:picChg chg="mod">
          <ac:chgData name="Taylor Segell" userId="558b7aca-9a64-4356-8c03-0294f7a0fe95" providerId="ADAL" clId="{13B569CB-7791-A54C-8521-804094194DAB}" dt="2025-06-27T18:41:20.407" v="10160" actId="14826"/>
          <ac:picMkLst>
            <pc:docMk/>
            <pc:sldMk cId="1009923854" sldId="2147483646"/>
            <ac:picMk id="31" creationId="{D2B24A80-518D-B841-CCBA-5DC28B108F18}"/>
          </ac:picMkLst>
        </pc:picChg>
      </pc:sldChg>
      <pc:sldChg chg="addSp delSp modSp add mod ord">
        <pc:chgData name="Taylor Segell" userId="558b7aca-9a64-4356-8c03-0294f7a0fe95" providerId="ADAL" clId="{13B569CB-7791-A54C-8521-804094194DAB}" dt="2025-06-27T19:30:21.019" v="10390" actId="20578"/>
        <pc:sldMkLst>
          <pc:docMk/>
          <pc:sldMk cId="2910130914" sldId="2147483647"/>
        </pc:sldMkLst>
        <pc:spChg chg="mod">
          <ac:chgData name="Taylor Segell" userId="558b7aca-9a64-4356-8c03-0294f7a0fe95" providerId="ADAL" clId="{13B569CB-7791-A54C-8521-804094194DAB}" dt="2025-06-27T18:36:53.416" v="10150" actId="1076"/>
          <ac:spMkLst>
            <pc:docMk/>
            <pc:sldMk cId="2910130914" sldId="2147483647"/>
            <ac:spMk id="2" creationId="{59BD1E6F-85F7-6B12-94FC-6BF69226A25B}"/>
          </ac:spMkLst>
        </pc:spChg>
        <pc:spChg chg="mod">
          <ac:chgData name="Taylor Segell" userId="558b7aca-9a64-4356-8c03-0294f7a0fe95" providerId="ADAL" clId="{13B569CB-7791-A54C-8521-804094194DAB}" dt="2025-06-27T18:35:24.131" v="10116" actId="20577"/>
          <ac:spMkLst>
            <pc:docMk/>
            <pc:sldMk cId="2910130914" sldId="2147483647"/>
            <ac:spMk id="3" creationId="{8791AF91-651F-73D0-B905-1C713260E85F}"/>
          </ac:spMkLst>
        </pc:spChg>
        <pc:spChg chg="mod">
          <ac:chgData name="Taylor Segell" userId="558b7aca-9a64-4356-8c03-0294f7a0fe95" providerId="ADAL" clId="{13B569CB-7791-A54C-8521-804094194DAB}" dt="2025-06-27T19:16:12.122" v="10213" actId="1076"/>
          <ac:spMkLst>
            <pc:docMk/>
            <pc:sldMk cId="2910130914" sldId="2147483647"/>
            <ac:spMk id="6" creationId="{788D0432-F453-9D9A-7A9A-6E0736655C4B}"/>
          </ac:spMkLst>
        </pc:spChg>
        <pc:spChg chg="mod">
          <ac:chgData name="Taylor Segell" userId="558b7aca-9a64-4356-8c03-0294f7a0fe95" providerId="ADAL" clId="{13B569CB-7791-A54C-8521-804094194DAB}" dt="2025-06-27T19:16:19.711" v="10214" actId="1076"/>
          <ac:spMkLst>
            <pc:docMk/>
            <pc:sldMk cId="2910130914" sldId="2147483647"/>
            <ac:spMk id="8" creationId="{83A3465A-5C67-58AA-4EA6-1EC1545BFACA}"/>
          </ac:spMkLst>
        </pc:spChg>
        <pc:spChg chg="mod">
          <ac:chgData name="Taylor Segell" userId="558b7aca-9a64-4356-8c03-0294f7a0fe95" providerId="ADAL" clId="{13B569CB-7791-A54C-8521-804094194DAB}" dt="2025-06-27T18:34:49.490" v="10102" actId="948"/>
          <ac:spMkLst>
            <pc:docMk/>
            <pc:sldMk cId="2910130914" sldId="2147483647"/>
            <ac:spMk id="15" creationId="{FA80182F-63FF-CABA-907C-F5EFB1B49149}"/>
          </ac:spMkLst>
        </pc:spChg>
        <pc:spChg chg="mod">
          <ac:chgData name="Taylor Segell" userId="558b7aca-9a64-4356-8c03-0294f7a0fe95" providerId="ADAL" clId="{13B569CB-7791-A54C-8521-804094194DAB}" dt="2025-06-27T18:36:10.283" v="10139" actId="14100"/>
          <ac:spMkLst>
            <pc:docMk/>
            <pc:sldMk cId="2910130914" sldId="2147483647"/>
            <ac:spMk id="18" creationId="{847ACCA6-E6F1-BDB0-D257-606B01402F76}"/>
          </ac:spMkLst>
        </pc:spChg>
        <pc:spChg chg="mod">
          <ac:chgData name="Taylor Segell" userId="558b7aca-9a64-4356-8c03-0294f7a0fe95" providerId="ADAL" clId="{13B569CB-7791-A54C-8521-804094194DAB}" dt="2025-06-27T18:34:49.490" v="10102" actId="948"/>
          <ac:spMkLst>
            <pc:docMk/>
            <pc:sldMk cId="2910130914" sldId="2147483647"/>
            <ac:spMk id="20" creationId="{F4E793AB-FCAE-2AF9-707F-C0F17B95955B}"/>
          </ac:spMkLst>
        </pc:spChg>
        <pc:spChg chg="mod">
          <ac:chgData name="Taylor Segell" userId="558b7aca-9a64-4356-8c03-0294f7a0fe95" providerId="ADAL" clId="{13B569CB-7791-A54C-8521-804094194DAB}" dt="2025-06-27T18:34:49.490" v="10102" actId="948"/>
          <ac:spMkLst>
            <pc:docMk/>
            <pc:sldMk cId="2910130914" sldId="2147483647"/>
            <ac:spMk id="22" creationId="{ADB899B8-9D55-0887-2CED-E1CBA7F5D926}"/>
          </ac:spMkLst>
        </pc:spChg>
        <pc:spChg chg="mod">
          <ac:chgData name="Taylor Segell" userId="558b7aca-9a64-4356-8c03-0294f7a0fe95" providerId="ADAL" clId="{13B569CB-7791-A54C-8521-804094194DAB}" dt="2025-06-27T18:34:49.490" v="10102" actId="948"/>
          <ac:spMkLst>
            <pc:docMk/>
            <pc:sldMk cId="2910130914" sldId="2147483647"/>
            <ac:spMk id="26" creationId="{43638867-EE0E-6B06-1E65-591AD765BA2B}"/>
          </ac:spMkLst>
        </pc:spChg>
        <pc:picChg chg="add del mod">
          <ac:chgData name="Taylor Segell" userId="558b7aca-9a64-4356-8c03-0294f7a0fe95" providerId="ADAL" clId="{13B569CB-7791-A54C-8521-804094194DAB}" dt="2025-06-27T19:13:38.907" v="10196" actId="478"/>
          <ac:picMkLst>
            <pc:docMk/>
            <pc:sldMk cId="2910130914" sldId="2147483647"/>
            <ac:picMk id="4" creationId="{397B55BA-4E49-BB67-6C7F-518C5C48256A}"/>
          </ac:picMkLst>
        </pc:picChg>
        <pc:picChg chg="del">
          <ac:chgData name="Taylor Segell" userId="558b7aca-9a64-4356-8c03-0294f7a0fe95" providerId="ADAL" clId="{13B569CB-7791-A54C-8521-804094194DAB}" dt="2025-06-27T19:08:30.670" v="10184" actId="478"/>
          <ac:picMkLst>
            <pc:docMk/>
            <pc:sldMk cId="2910130914" sldId="2147483647"/>
            <ac:picMk id="5" creationId="{11F4CC1B-5454-150B-091C-9F0CA2F8ABC7}"/>
          </ac:picMkLst>
        </pc:picChg>
        <pc:picChg chg="add mod">
          <ac:chgData name="Taylor Segell" userId="558b7aca-9a64-4356-8c03-0294f7a0fe95" providerId="ADAL" clId="{13B569CB-7791-A54C-8521-804094194DAB}" dt="2025-06-27T19:09:02.221" v="10190"/>
          <ac:picMkLst>
            <pc:docMk/>
            <pc:sldMk cId="2910130914" sldId="2147483647"/>
            <ac:picMk id="7" creationId="{14DB93B3-86BF-E72B-E6B1-2A4969D976CA}"/>
          </ac:picMkLst>
        </pc:picChg>
        <pc:picChg chg="add del mod">
          <ac:chgData name="Taylor Segell" userId="558b7aca-9a64-4356-8c03-0294f7a0fe95" providerId="ADAL" clId="{13B569CB-7791-A54C-8521-804094194DAB}" dt="2025-06-27T19:13:38.146" v="10195" actId="478"/>
          <ac:picMkLst>
            <pc:docMk/>
            <pc:sldMk cId="2910130914" sldId="2147483647"/>
            <ac:picMk id="9" creationId="{DBD30F4D-03F4-0A61-5E30-C3BF265F5DFE}"/>
          </ac:picMkLst>
        </pc:picChg>
        <pc:picChg chg="add del mod">
          <ac:chgData name="Taylor Segell" userId="558b7aca-9a64-4356-8c03-0294f7a0fe95" providerId="ADAL" clId="{13B569CB-7791-A54C-8521-804094194DAB}" dt="2025-06-27T19:14:39.289" v="10201" actId="478"/>
          <ac:picMkLst>
            <pc:docMk/>
            <pc:sldMk cId="2910130914" sldId="2147483647"/>
            <ac:picMk id="10" creationId="{77CB2E35-6083-CD49-EF7D-FEFA44721B73}"/>
          </ac:picMkLst>
        </pc:picChg>
        <pc:picChg chg="add mod">
          <ac:chgData name="Taylor Segell" userId="558b7aca-9a64-4356-8c03-0294f7a0fe95" providerId="ADAL" clId="{13B569CB-7791-A54C-8521-804094194DAB}" dt="2025-06-27T19:14:52.928" v="10205" actId="1076"/>
          <ac:picMkLst>
            <pc:docMk/>
            <pc:sldMk cId="2910130914" sldId="2147483647"/>
            <ac:picMk id="11" creationId="{EF096E08-A256-791B-D6A5-5BBDDBCC452A}"/>
          </ac:picMkLst>
        </pc:picChg>
        <pc:picChg chg="mod">
          <ac:chgData name="Taylor Segell" userId="558b7aca-9a64-4356-8c03-0294f7a0fe95" providerId="ADAL" clId="{13B569CB-7791-A54C-8521-804094194DAB}" dt="2025-06-27T18:40:05.045" v="10157" actId="14826"/>
          <ac:picMkLst>
            <pc:docMk/>
            <pc:sldMk cId="2910130914" sldId="2147483647"/>
            <ac:picMk id="12" creationId="{71080744-8271-08B3-86B6-9CF57CB814B3}"/>
          </ac:picMkLst>
        </pc:picChg>
        <pc:picChg chg="mod">
          <ac:chgData name="Taylor Segell" userId="558b7aca-9a64-4356-8c03-0294f7a0fe95" providerId="ADAL" clId="{13B569CB-7791-A54C-8521-804094194DAB}" dt="2025-06-27T18:37:20.995" v="10152" actId="14826"/>
          <ac:picMkLst>
            <pc:docMk/>
            <pc:sldMk cId="2910130914" sldId="2147483647"/>
            <ac:picMk id="17" creationId="{B048A560-2A1A-A113-1988-8D2F631A65D8}"/>
          </ac:picMkLst>
        </pc:picChg>
        <pc:picChg chg="mod">
          <ac:chgData name="Taylor Segell" userId="558b7aca-9a64-4356-8c03-0294f7a0fe95" providerId="ADAL" clId="{13B569CB-7791-A54C-8521-804094194DAB}" dt="2025-06-27T18:39:45.761" v="10156" actId="14826"/>
          <ac:picMkLst>
            <pc:docMk/>
            <pc:sldMk cId="2910130914" sldId="2147483647"/>
            <ac:picMk id="28" creationId="{DBB73255-F324-7DCA-D9AC-0BFE1CFD1227}"/>
          </ac:picMkLst>
        </pc:picChg>
        <pc:picChg chg="mod">
          <ac:chgData name="Taylor Segell" userId="558b7aca-9a64-4356-8c03-0294f7a0fe95" providerId="ADAL" clId="{13B569CB-7791-A54C-8521-804094194DAB}" dt="2025-06-27T18:38:29.707" v="10153" actId="14826"/>
          <ac:picMkLst>
            <pc:docMk/>
            <pc:sldMk cId="2910130914" sldId="2147483647"/>
            <ac:picMk id="29" creationId="{8F282CBF-85B0-B7BE-DDAA-14DE10A95E47}"/>
          </ac:picMkLst>
        </pc:picChg>
        <pc:picChg chg="mod">
          <ac:chgData name="Taylor Segell" userId="558b7aca-9a64-4356-8c03-0294f7a0fe95" providerId="ADAL" clId="{13B569CB-7791-A54C-8521-804094194DAB}" dt="2025-06-27T18:39:10.298" v="10155" actId="14826"/>
          <ac:picMkLst>
            <pc:docMk/>
            <pc:sldMk cId="2910130914" sldId="2147483647"/>
            <ac:picMk id="30" creationId="{82118F04-3241-99AF-CC13-09104EE9B739}"/>
          </ac:picMkLst>
        </pc:picChg>
        <pc:picChg chg="mod">
          <ac:chgData name="Taylor Segell" userId="558b7aca-9a64-4356-8c03-0294f7a0fe95" providerId="ADAL" clId="{13B569CB-7791-A54C-8521-804094194DAB}" dt="2025-06-27T18:38:46.480" v="10154" actId="14826"/>
          <ac:picMkLst>
            <pc:docMk/>
            <pc:sldMk cId="2910130914" sldId="2147483647"/>
            <ac:picMk id="31" creationId="{37610A46-A232-18D6-B900-A647B680FF0A}"/>
          </ac:picMkLst>
        </pc:picChg>
      </pc:sldChg>
    </pc:docChg>
  </pc:docChgLst>
  <pc:docChgLst>
    <pc:chgData name="Henry Quach" userId="S::hlquach@us.ibm.com::39eb0d8b-82ad-40a6-babb-6cfa0453197f" providerId="AD" clId="Web-{09887F39-7C21-8148-E0DE-DCBD63F2C6C3}"/>
    <pc:docChg chg="sldOrd">
      <pc:chgData name="Henry Quach" userId="S::hlquach@us.ibm.com::39eb0d8b-82ad-40a6-babb-6cfa0453197f" providerId="AD" clId="Web-{09887F39-7C21-8148-E0DE-DCBD63F2C6C3}" dt="2025-06-24T18:34:17.728" v="0"/>
      <pc:docMkLst>
        <pc:docMk/>
      </pc:docMkLst>
      <pc:sldChg chg="ord">
        <pc:chgData name="Henry Quach" userId="S::hlquach@us.ibm.com::39eb0d8b-82ad-40a6-babb-6cfa0453197f" providerId="AD" clId="Web-{09887F39-7C21-8148-E0DE-DCBD63F2C6C3}" dt="2025-06-24T18:34:17.728" v="0"/>
        <pc:sldMkLst>
          <pc:docMk/>
          <pc:sldMk cId="3419196070" sldId="21474836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IBM Plex Sans Light"/>
        <a:cs typeface="IBM Plex Sans Light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IBM Plex Sans Light"/>
        <a:cs typeface="IBM Plex Sans Light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IBM Plex Sans Light"/>
        <a:cs typeface="IBM Plex Sans Light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IBM Plex Sans Light"/>
        <a:cs typeface="IBM Plex Sans Light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IBM Plex Sans Light"/>
        <a:cs typeface="IBM Plex Sans Light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IBM Plex Sans Light"/>
        <a:ea typeface="IBM Plex Sans Light"/>
        <a:cs typeface="IBM Plex Sans Light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IBM Plex Sans Light"/>
        <a:ea typeface="IBM Plex Sans Light"/>
        <a:cs typeface="IBM Plex Sans Light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IBM Plex Sans Light"/>
        <a:ea typeface="IBM Plex Sans Light"/>
        <a:cs typeface="IBM Plex Sans Light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IBM Plex Sans Light"/>
        <a:ea typeface="IBM Plex Sans Light"/>
        <a:cs typeface="IBM Plex Sans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58201-C9DA-59EB-1FD2-A103F9631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B021D-603F-0B4E-8666-76F0F13CE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9550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0C541-8562-3363-8E9F-1F40DF92D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274320" indent="0">
              <a:spcAft>
                <a:spcPts val="0"/>
              </a:spcAft>
            </a:pPr>
            <a:endParaRPr lang="en-US" sz="1200" b="0" i="0" u="none" strike="noStrike" dirty="0"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3F80A-D464-9D58-C5A7-5E4170E16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85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79DD0-8A31-5A23-88F5-9AFA3BC0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C8FE1-2EF9-1B6E-6C4A-C451543E9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E6847-CFB4-2036-FD4A-3D61A7DCA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IBM Plex Sans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C84A1-4675-13E0-299F-3DFC04932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3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03AAD-7BB1-660C-8BF0-1F08EF16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55424-5630-26FC-B250-32D5B428B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08615-03C1-4E17-B2B5-D344180D9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303DE-85C5-B3FD-A789-C41DBC2A2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04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16ABD-4EC1-E74E-B7BC-7C10A8DB7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53BF1E-885C-DD03-D4AC-D16A9EC28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6950EE-D866-CBC5-DE49-8B18E941B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161616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04182-C578-6078-4E9C-25439275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3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3FD35-41F4-49E6-327F-451FFE693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50670-5836-9F90-BEA3-1C8DC0C62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CABFB-B5F0-0952-4E6A-778156A58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161616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231CD-8954-5393-D99B-EEA53FEFF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13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161616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E86CF-C175-9DBB-D382-B19F65CAD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73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6DB00-4185-B838-FB0B-6E18194C1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E7DA5-2662-0359-126F-8867BE184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4158A1-B0DC-B62F-5419-C344955F0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7F37F-624A-0301-BA99-570AEB842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3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2A79-96BC-8F79-C362-25BA5F40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479B4-CAC8-0BA3-F40A-7DBFB04A6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4FC4C-3AD4-3982-59FA-24FC86B17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52A67-41DE-0A3D-635A-40A901B91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3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12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988AE-5796-E7CA-4476-89EBD8B85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E66E9-272F-3CA0-CA85-D53D985DB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EE1EC-0CEE-F7A6-9DC6-544A6BFF6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1778E-CB61-310F-5FB8-A1D9B80BB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2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161616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FBDB8-F988-366D-4B7D-80B75CC95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4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EB0AD-E207-A425-0797-5DF234C45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96B55D-0EED-A7DA-85F3-DFF6462F6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ED1B1B-9B32-8559-913F-1BB66B936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u="none" strike="noStrike" dirty="0">
              <a:solidFill>
                <a:srgbClr val="161616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667C3-B066-773C-2EB3-10CF99304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13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635F-3652-D6B1-F8A4-14B3E1DA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1F568-C443-16BF-9998-95186E6E3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2298F-4A75-2370-3E9E-434224E27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02DED-F14B-E8F3-E96D-6BBE2AD0A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0DA25-C360-5901-C4AA-02FFA6DDD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8EB43-6BF8-0F7A-9803-07181A9E9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8F14CF-458F-E6FA-C74B-8C036005E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FC900-D4CA-8CA7-210D-537C12D82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6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2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02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28600" y="4023360"/>
            <a:ext cx="6400800" cy="4320309"/>
          </a:xfrm>
        </p:spPr>
        <p:txBody>
          <a:bodyPr/>
          <a:lstStyle/>
          <a:p>
            <a:endParaRPr lang="en-US" sz="1200" dirty="0">
              <a:latin typeface="+mn-lt"/>
            </a:endParaRP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A250AD44-A8CE-0002-EC23-E6B3874E0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9550" y="228600"/>
            <a:ext cx="6419850" cy="3611563"/>
          </a:xfrm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B95F0-D9EB-1231-C4C3-B873A3388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037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" y="228600"/>
            <a:ext cx="6419850" cy="3609975"/>
          </a:xfrm>
        </p:spPr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10312" y="4087368"/>
            <a:ext cx="6419088" cy="4114523"/>
          </a:xfrm>
        </p:spPr>
        <p:txBody>
          <a:bodyPr/>
          <a:lstStyle/>
          <a:p>
            <a:endParaRPr lang="en-US" sz="1200" dirty="0">
              <a:solidFill>
                <a:srgbClr val="161616"/>
              </a:solidFill>
              <a:latin typeface="+mn-lt"/>
              <a:cs typeface="IBM Plex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4FFE7-907B-BFFA-6B4B-EE0617A8C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9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24387175" cy="121951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12166599"/>
            <a:ext cx="4942455" cy="1074293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166600"/>
            <a:ext cx="4947412" cy="1077014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09935B61-CCB4-2F0F-6720-2DE3FDE1A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3BE6BB-D7C0-3C9B-44F9-5D564E48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101072" cy="7308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9909175" cy="4209670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0000" y="576000"/>
            <a:ext cx="11042073" cy="87784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3pPr>
            <a:lvl4pPr marL="9864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0FC8337-4A61-6950-CEE5-DDB270D1074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F57643-D39B-662E-5D14-6D9BFA200F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49EB6B2-A4A6-F162-D0FE-417694FC70F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434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DAC6A96-E5C9-E8BD-2383-9261674409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CC16BE-B09A-0C84-8A0B-5FE3F85FB1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000" y="576000"/>
            <a:ext cx="14649450" cy="10356265"/>
          </a:xfrm>
        </p:spPr>
        <p:txBody>
          <a:bodyPr/>
          <a:lstStyle>
            <a:lvl1pPr>
              <a:lnSpc>
                <a:spcPct val="100000"/>
              </a:lnSpc>
              <a:defRPr sz="8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576072"/>
            <a:ext cx="7623175" cy="704392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9628222"/>
            <a:ext cx="11050588" cy="3353065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200" b="0" i="0">
                <a:solidFill>
                  <a:schemeClr val="accent1"/>
                </a:solidFill>
                <a:latin typeface="IBM Plex Sans Light" panose="020B0303050203000203" pitchFamily="34" charset="0"/>
              </a:defRPr>
            </a:lvl1pPr>
          </a:lstStyle>
          <a:p>
            <a:r>
              <a:rPr lang="en-US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3587" y="569913"/>
            <a:ext cx="0" cy="1162526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0000" y="576072"/>
            <a:ext cx="7624800" cy="704392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80000" y="9628222"/>
            <a:ext cx="11049000" cy="3354293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200" b="0" i="0">
                <a:solidFill>
                  <a:schemeClr val="accent1"/>
                </a:solidFill>
                <a:latin typeface="IBM Plex Sans Light" panose="020B0303050203000203" pitchFamily="34" charset="0"/>
              </a:defRPr>
            </a:lvl1pPr>
          </a:lstStyle>
          <a:p>
            <a:r>
              <a:rPr lang="en-US"/>
              <a:t>+00%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1A64AF3-E67B-E80B-A5D3-6B3533C87F9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8C4F134-9B5D-407C-F525-B2FC25B7B5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28472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576000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479413"/>
            <a:ext cx="4951413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80000" y="576000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2479413"/>
            <a:ext cx="4953000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576000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7912" y="2479413"/>
            <a:ext cx="4953000" cy="986210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0675" y="12058650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6FFD0-F317-D3D7-DE9D-AA1F4AB27EE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99D670E-69CE-BB86-FB88-291343BDEE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200" y="7446910"/>
            <a:ext cx="11045952" cy="570158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00"/>
            <a:ext cx="4949825" cy="5335586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accent1"/>
                </a:solidFill>
              </a:defRPr>
            </a:lvl1pPr>
          </a:lstStyle>
          <a:p>
            <a:r>
              <a:rPr lang="en-US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576000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8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262" y="6858000"/>
            <a:ext cx="232346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000" y="7445833"/>
            <a:ext cx="4946904" cy="5701586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+000M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BB71-218D-3F6E-E3F7-5348FD395D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77BD92D-3A6C-2396-61D4-51D7CC5B1C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28472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57600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00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575175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5126400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r>
              <a:rPr lang="en-US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5125969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9140825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9669600"/>
            <a:ext cx="4951411" cy="2668530"/>
          </a:xfrm>
        </p:spPr>
        <p:txBody>
          <a:bodyPr/>
          <a:lstStyle>
            <a:lvl1pPr>
              <a:lnSpc>
                <a:spcPct val="90000"/>
              </a:lnSpc>
              <a:defRPr sz="13200">
                <a:solidFill>
                  <a:schemeClr val="accent1"/>
                </a:solidFill>
              </a:defRPr>
            </a:lvl1pPr>
          </a:lstStyle>
          <a:p>
            <a:r>
              <a:rPr lang="en-US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9670409"/>
            <a:ext cx="7620000" cy="252476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58650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5C3AC-E4B9-F837-204B-FF01953D40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2119C11-B0BD-168C-0C07-D70B259D3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2078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7999"/>
            <a:ext cx="4956175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2675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30AE7-F6A6-A339-0B24-876A9554C9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A616C3-34A8-1D7A-67C9-8B76F2D30B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70675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044825"/>
            <a:ext cx="0" cy="91454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044825"/>
            <a:ext cx="0" cy="91503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044825"/>
            <a:ext cx="0" cy="91503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E154F-497D-F356-4526-C17B1B098AC9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3714515-3CA1-0F75-0503-3208A09DFA76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B531E36-2064-83A6-3D5A-E40E324F8495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582422" y="3047999"/>
            <a:ext cx="4956175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587680-FBD6-A326-93E3-B3437A4124A3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AE80882-A798-33A6-BF3F-DF9C75646C23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809E051-5EDC-532B-0D86-AA9349AAA053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8862675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044825"/>
            <a:ext cx="4951413" cy="9159876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4824"/>
            <a:ext cx="4953000" cy="9159876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88952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8859500" y="576072"/>
            <a:ext cx="4959350" cy="184303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8859500" y="3044823"/>
            <a:ext cx="4959350" cy="9159876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F2C39-1D80-7B1C-F53D-B11D6327AF07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6961C62-D766-8A68-1FA3-BF6BE095543D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8000"/>
            <a:ext cx="4942078" cy="45783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47999"/>
            <a:ext cx="4951413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42120" cy="91535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2677" y="3047999"/>
            <a:ext cx="4941886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C59ECBB-8567-F0FF-2B81-7CCA543AC3A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3F0BFF-6925-3869-6436-5F209217E4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3EC1ADC5-863A-1C19-32F5-F71459CCB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3142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 descr="Vertical column divider">
            <a:extLst>
              <a:ext uri="{FF2B5EF4-FFF2-40B4-BE49-F238E27FC236}">
                <a16:creationId xmlns:a16="http://schemas.microsoft.com/office/drawing/2014/main" id="{72E1DB67-171C-F7FE-B9F6-5778755FF74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6EF3DAE3-95FD-80AD-F6F4-79B5745FA45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-1"/>
            <a:ext cx="24387175" cy="12195175"/>
          </a:xfrm>
          <a:prstGeom prst="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IBM Plex Sans Light"/>
            </a:endParaRPr>
          </a:p>
        </p:txBody>
      </p:sp>
      <p:pic>
        <p:nvPicPr>
          <p:cNvPr id="7" name="Picture 6" descr="IBM 8-bar logo">
            <a:extLst>
              <a:ext uri="{FF2B5EF4-FFF2-40B4-BE49-F238E27FC236}">
                <a16:creationId xmlns:a16="http://schemas.microsoft.com/office/drawing/2014/main" id="{B4B109D8-FCAE-74D0-0B39-85BF626C8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FACBA3-656A-1C9D-A350-7759736DCC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12166599"/>
            <a:ext cx="4942455" cy="1074293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47F09F-F9D8-7B01-E53E-EE9451C6A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166600"/>
            <a:ext cx="4947412" cy="1077014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FFB679-F0FF-1DD1-8243-9D4ADEF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101072" cy="7308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4942078" cy="311797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2" y="576000"/>
            <a:ext cx="4951414" cy="220126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153" y="3047999"/>
            <a:ext cx="4951413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5153" y="3047999"/>
            <a:ext cx="10096500" cy="9153525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C93AC5E-9451-FF93-87DD-889A48A00DD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E83E-BB80-D71A-7819-884C0CD47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7424927" cy="1906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3047999"/>
            <a:ext cx="10099675" cy="915352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3047999"/>
            <a:ext cx="100965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E836C4-97D9-E198-E7C4-C2E94BADE6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1A72C-9D4B-8178-79CE-382DDE87CD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36491" cy="4210177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6675" y="576071"/>
            <a:ext cx="4949825" cy="1161910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62675" y="576071"/>
            <a:ext cx="4941888" cy="1161910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BE2778-A9AA-3756-3479-C4A6DD4F0F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1D49C41-81F4-5A73-2F6D-EF2D5E38372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2078" cy="3995927"/>
          </a:xfr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80000" y="576000"/>
            <a:ext cx="4953000" cy="116220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62675" y="576000"/>
            <a:ext cx="4941888" cy="116220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B9B0455-A1CF-B58E-3124-86D0B0DD2BB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64E5562-E403-533D-BEAD-AB50713ED1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39476" cy="4210176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8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196BE21-C69D-85CB-EE77-49D2E4993A0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BB179B0-7DF8-112C-BC38-B65090C6DD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6" cy="3995927"/>
          </a:xfrm>
        </p:spPr>
        <p:txBody>
          <a:bodyPr rIns="0"/>
          <a:lstStyle>
            <a:lvl1pPr>
              <a:lnSpc>
                <a:spcPct val="100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2"/>
            <a:ext cx="4953000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42078" cy="187776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047999"/>
            <a:ext cx="4953000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2FA1770-E046-DD8F-9F28-19D80D1D67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1ADA982-549A-4D2D-490A-DE5610A5087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4949825" cy="4210177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576000"/>
            <a:ext cx="4956175" cy="311058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0675" y="3016790"/>
            <a:ext cx="4951413" cy="9188588"/>
          </a:xfrm>
        </p:spPr>
        <p:txBody>
          <a:bodyPr/>
          <a:lstStyle>
            <a:lvl1pPr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000" y="3047999"/>
            <a:ext cx="4953000" cy="9153525"/>
          </a:xfrm>
        </p:spPr>
        <p:txBody>
          <a:bodyPr/>
          <a:lstStyle>
            <a:lvl1pPr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047999"/>
            <a:ext cx="4959350" cy="9153525"/>
          </a:xfrm>
        </p:spPr>
        <p:txBody>
          <a:bodyPr/>
          <a:lstStyle>
            <a:lvl1pPr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3276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6588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986400" indent="-327600">
              <a:spcBef>
                <a:spcPts val="0"/>
              </a:spcBef>
              <a:defRPr sz="24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E14D98-D346-214C-0437-7A0B4A7F3F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8CDC5D22-5EFB-A82A-2192-76A569B4B0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 descr="Vertical column divider">
            <a:extLst>
              <a:ext uri="{FF2B5EF4-FFF2-40B4-BE49-F238E27FC236}">
                <a16:creationId xmlns:a16="http://schemas.microsoft.com/office/drawing/2014/main" id="{75E2B956-D8A8-9075-0842-BD0DAFFD412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BE2C4D34-A499-856F-2ED0-C6A511B884A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800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2476500"/>
            <a:ext cx="667512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36428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0800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800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80000" y="8382000"/>
            <a:ext cx="667512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4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FC9DA86-6E63-7EF1-DAC1-7304033275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E7CD285-42F9-CF03-AB5C-1DC86205FB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E664AD27-CDB8-1E16-6F0A-1A4FF8BD97F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4000"/>
            <a:ext cx="4948428" cy="3048000"/>
          </a:xfr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61128" cy="462153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80000" y="576073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62675" y="576072"/>
            <a:ext cx="495935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0000" y="6670675"/>
            <a:ext cx="4953000" cy="494842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6670675"/>
            <a:ext cx="4953000" cy="494842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288907-977D-2E2D-D334-59684842A6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9C7C32-4361-2D42-DB76-E3E2316F597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09016F-5759-0B27-8DB2-77BDD798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23872"/>
            <a:ext cx="11044239" cy="4572128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297527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4F73B63-FCC7-DAFC-5E97-E0D29B2DBF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1EEBBCD-6628-78CD-1209-20B2834A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B933E98-EDAA-167B-D822-384AE57CFD4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E74F70-DD3B-B787-1122-8CC2F06AD0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047254-F916-4821-F269-6EDEB3A3FA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00" y="576072"/>
            <a:ext cx="4942078" cy="3995928"/>
          </a:xfr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36994" cy="4210177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61589D3-5821-F43C-9924-D7FBDD5E84A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EA471B4-B30A-F4D7-84E4-C54A4D1ACD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5CEBFE7-AD2E-DFE8-B046-3B8668286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2695C8E-740F-09FE-EEF5-F2D3F3F88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9937119-9484-C422-CDBB-7ACF8FB463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31FDB97-22F2-B958-137D-E25328D2B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6415" y="576071"/>
            <a:ext cx="4956048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1"/>
            <a:ext cx="4956048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1"/>
            <a:ext cx="4946904" cy="495604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6DFE032-E717-840D-774E-AC6218CA01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1024" y="1282328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9EFD5E-874A-DCAB-55D5-D376C79F2C6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813F20A-BEE4-B8A6-B7C6-A452A39FAD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6415" y="6673850"/>
            <a:ext cx="4956048" cy="4956048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50973AC-ED14-F5BF-FFA2-3AA73BE9F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6673850"/>
            <a:ext cx="4956048" cy="4956048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127C12-10BF-D35C-4112-2B9F89481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6673850"/>
            <a:ext cx="4946904" cy="4956048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  <a:latin typeface="IBM Plex Sans Light"/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99592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499" y="1524000"/>
            <a:ext cx="4956048" cy="39991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800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1524000"/>
            <a:ext cx="4953000" cy="399910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523999"/>
            <a:ext cx="4946904" cy="399909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499" y="7623594"/>
            <a:ext cx="4956048" cy="399829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800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80000" y="7623594"/>
            <a:ext cx="4956048" cy="39982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623594"/>
            <a:ext cx="4946904" cy="39982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6C9A7FC-6BA2-EF1D-18D5-F605D8C7C00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94F07-890E-B2F9-0CAD-1B5AFB7648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 descr="Vertical column divider">
            <a:extLst>
              <a:ext uri="{FF2B5EF4-FFF2-40B4-BE49-F238E27FC236}">
                <a16:creationId xmlns:a16="http://schemas.microsoft.com/office/drawing/2014/main" id="{0E795639-6102-AB6C-5918-29F86236BFD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 descr="Vertical column divider">
            <a:extLst>
              <a:ext uri="{FF2B5EF4-FFF2-40B4-BE49-F238E27FC236}">
                <a16:creationId xmlns:a16="http://schemas.microsoft.com/office/drawing/2014/main" id="{357E5319-53C7-E291-189E-B5A9A71EC85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C5786CF5-FEFB-F111-90C8-4410630FD7A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0103"/>
            <a:ext cx="0" cy="116220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3138"/>
            <a:ext cx="0" cy="116220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88604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284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60991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9A0B1DF-AF8B-38B3-B47C-60722DFBF162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FD38FC2-A92F-D3A8-74D5-CE6E95D9C133}"/>
              </a:ext>
            </a:extLst>
          </p:cNvPr>
          <p:cNvSpPr txBox="1">
            <a:spLocks noGrp="1"/>
          </p:cNvSpPr>
          <p:nvPr userDrawn="1"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A5B6E0FE-2F6F-9D77-9834-2DF9E13E226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22E65FD-CDEF-1AA2-2521-5B200BF4B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3C43A7A-FFA5-D00F-7BEB-AA5C5DA6F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720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58C27E-CF79-F761-3827-DA392178DC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8000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0BF9C6F-22AC-2FF0-D8C9-37373CDEB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3413126"/>
          </a:xfrm>
        </p:spPr>
        <p:txBody>
          <a:bodyPr rIns="0"/>
          <a:lstStyle>
            <a:lvl1pPr>
              <a:lnSpc>
                <a:spcPct val="1000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800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04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C192388-DAC3-247F-4457-03A65F8CDF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2D75691-23B7-FADC-4357-CB3662EB3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 descr="Vertical column divider">
            <a:extLst>
              <a:ext uri="{FF2B5EF4-FFF2-40B4-BE49-F238E27FC236}">
                <a16:creationId xmlns:a16="http://schemas.microsoft.com/office/drawing/2014/main" id="{CB17488F-3B5A-CD3F-8D89-787477C1F9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0" y="573138"/>
            <a:ext cx="0" cy="116220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 descr="Horizontal row divider">
            <a:extLst>
              <a:ext uri="{FF2B5EF4-FFF2-40B4-BE49-F238E27FC236}">
                <a16:creationId xmlns:a16="http://schemas.microsoft.com/office/drawing/2014/main" id="{7B2108DD-FE3A-F98C-D857-CDFA3DAD96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6072" y="6096000"/>
            <a:ext cx="2322849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3D0E68D-02AF-474A-3224-FF5108D233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83300"/>
            <a:ext cx="0" cy="611187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Vertical column divider">
            <a:extLst>
              <a:ext uri="{FF2B5EF4-FFF2-40B4-BE49-F238E27FC236}">
                <a16:creationId xmlns:a16="http://schemas.microsoft.com/office/drawing/2014/main" id="{5600EFDE-928F-B419-8585-5582A68373F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C1B1885-0510-1907-4EAD-DB9018C13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75882"/>
            <a:ext cx="4949825" cy="551929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804D2DB-0651-E704-D761-49FB6352B7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3241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900EBA3-CCC2-CE83-A620-B68ADAF837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80000" y="6673851"/>
            <a:ext cx="4949825" cy="5521323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B4091C-FF62-7BAF-B996-F22392D5E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73851"/>
            <a:ext cx="4949825" cy="5521324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1649"/>
            <a:ext cx="4946904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0675" y="3041649"/>
            <a:ext cx="4951413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76073"/>
            <a:ext cx="11041253" cy="12571602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5F8DDE-78BD-E2B6-1CAB-2A9EF14E9F7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00" y="3041649"/>
            <a:ext cx="4956175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09C899-A6D4-3826-EAB8-A75F78607CE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EB46264-65A0-272C-CC19-DCA9B58660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00" y="3041649"/>
            <a:ext cx="4956175" cy="915352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71500"/>
            <a:ext cx="17137063" cy="125793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47D5110-D587-CC11-18F6-FEB7AA2D78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69D316-0792-83BD-3912-71CDE3BB681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00" y="12479147"/>
            <a:ext cx="11038445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81A5AEF9-6465-6773-9724-1305F8245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373802" y="12577763"/>
            <a:ext cx="1538325" cy="572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0F40089-D6C5-B905-B7FE-24BFF358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7850" y="571500"/>
            <a:ext cx="23226713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 descr="Place bio portrait here">
            <a:extLst>
              <a:ext uri="{FF2B5EF4-FFF2-40B4-BE49-F238E27FC236}">
                <a16:creationId xmlns:a16="http://schemas.microsoft.com/office/drawing/2014/main" id="{0B1677E6-5066-100D-29D6-CCAD04C21B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76000" y="3044825"/>
            <a:ext cx="2462402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3" name="Picture Placeholder 7" descr="Place bio portrait here">
            <a:extLst>
              <a:ext uri="{FF2B5EF4-FFF2-40B4-BE49-F238E27FC236}">
                <a16:creationId xmlns:a16="http://schemas.microsoft.com/office/drawing/2014/main" id="{3DCE12BA-53E1-8B67-A029-029F1E6F91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6000" y="6096000"/>
            <a:ext cx="2462402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5" name="Picture Placeholder 7" descr="Place bio portrait here">
            <a:extLst>
              <a:ext uri="{FF2B5EF4-FFF2-40B4-BE49-F238E27FC236}">
                <a16:creationId xmlns:a16="http://schemas.microsoft.com/office/drawing/2014/main" id="{05E149CA-A25F-74EE-93DF-1A877CDE924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76000" y="9140825"/>
            <a:ext cx="2462402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5" name="Picture Placeholder 7" descr="Place bio portrait here">
            <a:extLst>
              <a:ext uri="{FF2B5EF4-FFF2-40B4-BE49-F238E27FC236}">
                <a16:creationId xmlns:a16="http://schemas.microsoft.com/office/drawing/2014/main" id="{AAC7C1AD-0F8C-4D02-0112-981444AFE9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2780000" y="3044825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7" name="Picture Placeholder 7" descr="Place bio portrait here">
            <a:extLst>
              <a:ext uri="{FF2B5EF4-FFF2-40B4-BE49-F238E27FC236}">
                <a16:creationId xmlns:a16="http://schemas.microsoft.com/office/drawing/2014/main" id="{22271FFB-E2D1-459B-4089-A291A1110A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2780000" y="6096000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9" name="Picture Placeholder 7" descr="Place bio portrait here">
            <a:extLst>
              <a:ext uri="{FF2B5EF4-FFF2-40B4-BE49-F238E27FC236}">
                <a16:creationId xmlns:a16="http://schemas.microsoft.com/office/drawing/2014/main" id="{F3C99020-5BF1-8A8C-BDCB-42766A5B9BE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2780000" y="9140825"/>
            <a:ext cx="2459736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3044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096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  <a:p>
            <a:pPr lvl="3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140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3044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096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140825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4D4C25-96EE-FF6D-B301-962CD7A6366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A0E5B0D-36A0-4281-7D57-C2CC4453113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3"/>
            <a:ext cx="4949825" cy="3995928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76000"/>
            <a:ext cx="17145000" cy="11623675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694FFFD-5196-625E-C3FC-9AB6BB13FC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D2D25A8-2AEC-F554-8D58-47C112486D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00" y="576071"/>
            <a:ext cx="4949825" cy="1527049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 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FFC916-9B64-A7DC-672D-A4AFA1AE96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7500" y="12782487"/>
            <a:ext cx="5524500" cy="425450"/>
          </a:xfrm>
        </p:spPr>
        <p:txBody>
          <a:bodyPr anchor="b" anchorCtr="0"/>
          <a:lstStyle>
            <a:lvl1pPr>
              <a:defRPr sz="1600">
                <a:latin typeface="IBM Plex Sans Light" panose="020B0503050203000203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A85749-B0F2-6B16-9E7E-1C979593E9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3044825"/>
            <a:ext cx="4943475" cy="9150350"/>
          </a:xfrm>
        </p:spPr>
        <p:txBody>
          <a:bodyPr/>
          <a:lstStyle>
            <a:lvl1pPr>
              <a:defRPr sz="3600">
                <a:latin typeface="IBM Plex Sans Light"/>
              </a:defRPr>
            </a:lvl1pPr>
            <a:lvl2pPr marL="327600" indent="-327600">
              <a:lnSpc>
                <a:spcPct val="100000"/>
              </a:lnSpc>
              <a:defRPr sz="2800">
                <a:latin typeface="IBM Plex Sans Light"/>
              </a:defRPr>
            </a:lvl2pPr>
            <a:lvl3pPr marL="658800" indent="-327600">
              <a:lnSpc>
                <a:spcPct val="100000"/>
              </a:lnSpc>
              <a:defRPr sz="2800">
                <a:latin typeface="IBM Plex Sans Light"/>
              </a:defRPr>
            </a:lvl3pPr>
            <a:lvl4pPr marL="986400" indent="-327600">
              <a:lnSpc>
                <a:spcPct val="100000"/>
              </a:lnSpc>
              <a:defRPr sz="2800">
                <a:latin typeface="IBM Plex Sans Light"/>
              </a:defRPr>
            </a:lvl4pPr>
            <a:lvl5pPr>
              <a:defRPr sz="2800">
                <a:latin typeface="IBM Plex Sans Light"/>
              </a:defRPr>
            </a:lvl5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Click to edit Master text styles</a:t>
            </a:r>
          </a:p>
          <a:p>
            <a:pPr marL="327600" marR="0" lvl="1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Second level</a:t>
            </a:r>
          </a:p>
          <a:p>
            <a:pPr marL="658800" marR="0" lvl="2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Third level</a:t>
            </a:r>
          </a:p>
          <a:p>
            <a:pPr marL="986400" marR="0" lvl="3" indent="-3276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sym typeface="IBM Plex Sans Light"/>
              </a:rPr>
              <a:t>Fourth level</a:t>
            </a:r>
          </a:p>
          <a:p>
            <a:pPr>
              <a:lnSpc>
                <a:spcPct val="110000"/>
              </a:lnSpc>
            </a:pPr>
            <a:endParaRPr lang="en-US" sz="2800">
              <a:latin typeface="IBM Plex Sans Light" panose="020B040305020300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CF978-95F1-0188-4FBB-81AAB884C2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1035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576000"/>
            <a:ext cx="4956175" cy="2859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62675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r>
              <a:rPr lang="en-US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C628C1A-F2DD-6011-5846-A9A3A6D3BD7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" y="576000"/>
            <a:ext cx="4956175" cy="2859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80000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r>
              <a:rPr lang="en-US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76000"/>
            <a:ext cx="4953000" cy="11625262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5pPr>
          </a:lstStyle>
          <a:p>
            <a:r>
              <a:rPr lang="en-US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5CA4A6F-2777-D002-EE9E-92C246A4DA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FBFB86A-A7DC-B54C-4EEC-B69E189790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,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1"/>
            <a:ext cx="4949825" cy="2468753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435695-E156-66C6-5CE4-B0F751F125D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1922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64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71499"/>
            <a:ext cx="11043132" cy="12578663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5C99EA1F-50F2-8D44-9784-4C9D55555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086" y="12577763"/>
            <a:ext cx="1538325" cy="572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22CE22-4A72-C394-2534-3F9CEE59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0101072" cy="10356850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lab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00" y="576072"/>
            <a:ext cx="10099675" cy="571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12000"/>
            <a:ext cx="10099675" cy="9147175"/>
          </a:xfrm>
        </p:spPr>
        <p:txBody>
          <a:bodyPr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0A3BE97F-BB78-DA67-3A9B-B2FBFA0DFC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086" y="12577763"/>
            <a:ext cx="1538325" cy="572400"/>
          </a:xfrm>
          <a:prstGeom prst="rect">
            <a:avLst/>
          </a:prstGeom>
        </p:spPr>
      </p:pic>
      <p:sp>
        <p:nvSpPr>
          <p:cNvPr id="6" name="Picture Placeholder 6" descr="Place imagery here">
            <a:extLst>
              <a:ext uri="{FF2B5EF4-FFF2-40B4-BE49-F238E27FC236}">
                <a16:creationId xmlns:a16="http://schemas.microsoft.com/office/drawing/2014/main" id="{54AE768F-E6B1-F789-5E61-E59B3DBA77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499" y="569913"/>
            <a:ext cx="11043132" cy="12580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4942078" cy="4210050"/>
          </a:xfrm>
        </p:spPr>
        <p:txBody>
          <a:bodyPr/>
          <a:lstStyle>
            <a:lvl1pPr>
              <a:lnSpc>
                <a:spcPct val="100000"/>
              </a:lnSpc>
              <a:defRPr sz="6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6675" y="574675"/>
            <a:ext cx="4953000" cy="11617318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74675"/>
            <a:ext cx="4941888" cy="11620500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1036491" cy="2663825"/>
          </a:xfrm>
        </p:spPr>
        <p:txBody>
          <a:bodyPr rIns="457200"/>
          <a:lstStyle>
            <a:lvl1pPr>
              <a:lnSpc>
                <a:spcPct val="100000"/>
              </a:lnSpc>
              <a:defRPr sz="8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2F412B5-726F-373A-86F7-2FBA60F1401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E2B1415-A9D9-645B-4DF0-7D16976DF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7141825" cy="8832850"/>
          </a:xfrm>
        </p:spPr>
        <p:txBody>
          <a:bodyPr/>
          <a:lstStyle>
            <a:lvl1pPr>
              <a:defRPr sz="16800" b="0" i="0">
                <a:solidFill>
                  <a:schemeClr val="tx2"/>
                </a:solidFill>
                <a:latin typeface="IBM Plex Sans 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8A3D4B-A3E1-0D38-F80E-1D86FCFA4D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00" y="12816000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CF46425-C9F2-46CE-AAEE-89D8A19E0F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515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517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46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86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6000" y="1282328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 Light" panose="020B050305020300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65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64" r:id="rId43"/>
    <p:sldLayoutId id="2147483940" r:id="rId44"/>
    <p:sldLayoutId id="2147483960" r:id="rId45"/>
    <p:sldLayoutId id="2147483943" r:id="rId46"/>
    <p:sldLayoutId id="2147483963" r:id="rId47"/>
    <p:sldLayoutId id="2147483941" r:id="rId48"/>
    <p:sldLayoutId id="2147483966" r:id="rId49"/>
  </p:sldLayoutIdLst>
  <p:transition spd="med"/>
  <p:hf sldNum="0" hdr="0" ftr="0" dt="0"/>
  <p:txStyles>
    <p:titleStyle>
      <a:lvl1pPr marL="0" marR="0" indent="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0" i="0" u="none" strike="noStrike" cap="none" spc="0" baseline="0">
          <a:solidFill>
            <a:schemeClr val="tx2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1pPr>
      <a:lvl2pPr marL="3276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IBM Plex Sans Light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2pPr>
      <a:lvl3pPr marL="6588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IBM Plex Sans Light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3pPr>
      <a:lvl4pPr marL="9864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IBM Plex Sans Light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IBM Plex Sans Light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IBM Plex Sans Light"/>
          <a:ea typeface="IBM Plex Sans Light"/>
          <a:cs typeface="IBM Plex Sans Light"/>
          <a:sym typeface="IBM Plex Sans Light"/>
        </a:defRPr>
      </a:lvl9pPr>
    </p:otherStyle>
  </p:txStyles>
  <p:extLst>
    <p:ext uri="{27BBF7A9-308A-43DC-89C8-2F10F3537804}">
      <p15:sldGuideLst xmlns:p15="http://schemas.microsoft.com/office/powerpoint/2012/main"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9" orient="horz" pos="3840" userDrawn="1">
          <p15:clr>
            <a:srgbClr val="EE5396"/>
          </p15:clr>
        </p15:guide>
        <p15:guide id="20" orient="horz" pos="958" userDrawn="1">
          <p15:clr>
            <a:srgbClr val="EE5396"/>
          </p15:clr>
        </p15:guide>
        <p15:guide id="25" orient="horz" pos="7682" userDrawn="1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30" orient="horz" pos="1918" userDrawn="1">
          <p15:clr>
            <a:srgbClr val="EE5396"/>
          </p15:clr>
        </p15:guide>
        <p15:guide id="32" orient="horz" pos="6720" userDrawn="1">
          <p15:clr>
            <a:srgbClr val="EE5396"/>
          </p15:clr>
        </p15:guide>
        <p15:guide id="33" orient="horz" pos="2880" userDrawn="1">
          <p15:clr>
            <a:srgbClr val="EE5396"/>
          </p15:clr>
        </p15:guide>
        <p15:guide id="34" orient="horz" pos="4800" userDrawn="1">
          <p15:clr>
            <a:srgbClr val="EE5396"/>
          </p15:clr>
        </p15:guide>
        <p15:guide id="35" orient="horz" pos="5758" userDrawn="1">
          <p15:clr>
            <a:srgbClr val="EE5396"/>
          </p15:clr>
        </p15:guide>
        <p15:guide id="36" orient="horz" pos="8284" userDrawn="1">
          <p15:clr>
            <a:srgbClr val="9FCC3B"/>
          </p15:clr>
        </p15:guide>
        <p15:guide id="37" orient="horz" pos="3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tif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tif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82BCD-A0A5-7885-85A7-6E284AA9C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E39FEA-0F64-7529-E61B-3EB8713D993B}"/>
              </a:ext>
            </a:extLst>
          </p:cNvPr>
          <p:cNvSpPr txBox="1">
            <a:spLocks/>
          </p:cNvSpPr>
          <p:nvPr/>
        </p:nvSpPr>
        <p:spPr>
          <a:xfrm>
            <a:off x="536125" y="384890"/>
            <a:ext cx="12800734" cy="353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6800" b="1" kern="0" dirty="0">
                <a:latin typeface="+mn-lt"/>
              </a:rPr>
              <a:t>Proyecto </a:t>
            </a:r>
            <a:r>
              <a:rPr lang="en-US" sz="6800" b="1" kern="0" dirty="0" err="1">
                <a:latin typeface="+mn-lt"/>
              </a:rPr>
              <a:t>Quizi</a:t>
            </a:r>
            <a:r>
              <a:rPr lang="en-US" sz="6800" b="1" kern="0" dirty="0" err="1">
                <a:solidFill>
                  <a:schemeClr val="accent1"/>
                </a:solidFill>
                <a:latin typeface="+mn-lt"/>
              </a:rPr>
              <a:t>x</a:t>
            </a:r>
            <a:br>
              <a:rPr lang="en-US" sz="9600" kern="0" dirty="0">
                <a:latin typeface="+mn-lt"/>
              </a:rPr>
            </a:br>
            <a:r>
              <a:rPr lang="en-US" sz="4200" kern="0" dirty="0">
                <a:latin typeface="+mn-lt"/>
              </a:rPr>
              <a:t>Capstone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B39BE57-57EB-DE76-AAE0-5BA188DFDCFE}"/>
              </a:ext>
            </a:extLst>
          </p:cNvPr>
          <p:cNvSpPr txBox="1">
            <a:spLocks/>
          </p:cNvSpPr>
          <p:nvPr/>
        </p:nvSpPr>
        <p:spPr>
          <a:xfrm>
            <a:off x="435713" y="10830780"/>
            <a:ext cx="8136820" cy="215278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/>
          <a:lstStyle>
            <a:defPPr>
              <a:defRPr lang="en-US"/>
            </a:defPPr>
            <a:lvl1pPr marL="0" marR="0" indent="0" algn="l" defTabSz="91450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1pPr>
            <a:lvl2pPr marL="457253" marR="0" indent="-327600" algn="l" defTabSz="91450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2pPr>
            <a:lvl3pPr marL="914507" marR="0" indent="-327600" algn="l" defTabSz="91450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3pPr>
            <a:lvl4pPr marL="1371760" marR="0" indent="-327600" algn="l" defTabSz="91450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4pPr>
            <a:lvl5pPr marL="1829014" marR="0" indent="-457200" algn="l" defTabSz="914507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5pPr>
            <a:lvl6pPr marL="2286266" marR="0" indent="-389009" algn="l" defTabSz="914507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6pPr>
            <a:lvl7pPr marL="2743520" marR="0" indent="-389009" algn="l" defTabSz="914507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7pPr>
            <a:lvl8pPr marL="3200773" marR="0" indent="-389009" algn="l" defTabSz="914507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8pPr>
            <a:lvl9pPr marL="3658027" marR="0" indent="-389009" algn="l" defTabSz="914507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kern="1200" cap="none" spc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IBM Plex Sans Light"/>
              </a:defRPr>
            </a:lvl9pPr>
          </a:lstStyle>
          <a:p>
            <a:r>
              <a:rPr lang="en-US" sz="2600" dirty="0"/>
              <a:t>Miguel Henríquez– </a:t>
            </a:r>
            <a:r>
              <a:rPr lang="en-US" sz="2600" dirty="0" err="1">
                <a:solidFill>
                  <a:schemeClr val="accent1"/>
                </a:solidFill>
              </a:rPr>
              <a:t>mi.henriquezp@duocuc.cl</a:t>
            </a:r>
            <a:endParaRPr lang="en-US" sz="2600" dirty="0">
              <a:solidFill>
                <a:schemeClr val="accent1"/>
              </a:solidFill>
            </a:endParaRPr>
          </a:p>
          <a:p>
            <a:r>
              <a:rPr lang="en-US" sz="2600" dirty="0"/>
              <a:t>PAO, Ingeniería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informática</a:t>
            </a:r>
            <a:endParaRPr lang="en-US" sz="2800" dirty="0"/>
          </a:p>
          <a:p>
            <a:endParaRPr lang="en-US" sz="2600" dirty="0"/>
          </a:p>
          <a:p>
            <a:r>
              <a:rPr lang="en-US" sz="2600" dirty="0"/>
              <a:t>Juan Pablo Medina– </a:t>
            </a:r>
            <a:r>
              <a:rPr lang="en-US" sz="2600" dirty="0" err="1">
                <a:solidFill>
                  <a:schemeClr val="accent1"/>
                </a:solidFill>
              </a:rPr>
              <a:t>ju.medinat@duocuc.cl</a:t>
            </a:r>
            <a:endParaRPr lang="en-US" sz="2600" dirty="0">
              <a:solidFill>
                <a:schemeClr val="accent1"/>
              </a:solidFill>
            </a:endParaRPr>
          </a:p>
          <a:p>
            <a:r>
              <a:rPr lang="en-US" sz="2600" dirty="0"/>
              <a:t>PAO, Ingeniería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informática</a:t>
            </a:r>
            <a:endParaRPr lang="en-US" sz="2800" dirty="0"/>
          </a:p>
          <a:p>
            <a:endParaRPr lang="en-US" sz="2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C2368-592C-D890-4B46-4B88FB89BC79}"/>
              </a:ext>
            </a:extLst>
          </p:cNvPr>
          <p:cNvSpPr/>
          <p:nvPr/>
        </p:nvSpPr>
        <p:spPr bwMode="auto">
          <a:xfrm>
            <a:off x="7784613" y="0"/>
            <a:ext cx="16602562" cy="13716000"/>
          </a:xfrm>
          <a:prstGeom prst="rect">
            <a:avLst/>
          </a:prstGeom>
          <a:solidFill>
            <a:srgbClr val="D5F5E0">
              <a:alpha val="38824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DD06A7-922E-30F6-A6E3-45C78C51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42"/>
          <a:stretch>
            <a:fillRect/>
          </a:stretch>
        </p:blipFill>
        <p:spPr>
          <a:xfrm>
            <a:off x="10042286" y="2958353"/>
            <a:ext cx="14344889" cy="107576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116581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2C394-4B43-2229-1E50-0509DCAD3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9D7A94-1EC8-4A4A-AA65-89B1B3F596E4}"/>
              </a:ext>
            </a:extLst>
          </p:cNvPr>
          <p:cNvSpPr/>
          <p:nvPr/>
        </p:nvSpPr>
        <p:spPr bwMode="auto">
          <a:xfrm>
            <a:off x="11686" y="0"/>
            <a:ext cx="6183086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E6A957-108B-D5E2-D8FC-E75E1C6D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5233057" cy="2097087"/>
          </a:xfrm>
        </p:spPr>
        <p:txBody>
          <a:bodyPr/>
          <a:lstStyle/>
          <a:p>
            <a:r>
              <a:rPr lang="en-US" sz="4200" dirty="0" err="1"/>
              <a:t>Metodología</a:t>
            </a:r>
            <a:r>
              <a:rPr lang="en-US" sz="4200" dirty="0"/>
              <a:t> de </a:t>
            </a:r>
            <a:r>
              <a:rPr lang="en-US" sz="4200" dirty="0" err="1"/>
              <a:t>trabajo</a:t>
            </a:r>
            <a:endParaRPr lang="en-US" sz="42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D2555A-A756-42E8-7B48-31F60D86B50D}"/>
              </a:ext>
            </a:extLst>
          </p:cNvPr>
          <p:cNvSpPr txBox="1">
            <a:spLocks/>
          </p:cNvSpPr>
          <p:nvPr/>
        </p:nvSpPr>
        <p:spPr>
          <a:xfrm>
            <a:off x="576000" y="3048000"/>
            <a:ext cx="4942078" cy="457835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3276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6588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9864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 lang="en-US" sz="6800" kern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D1239D-1ACB-C19B-6ADA-A96D8182128A}"/>
              </a:ext>
            </a:extLst>
          </p:cNvPr>
          <p:cNvSpPr txBox="1">
            <a:spLocks/>
          </p:cNvSpPr>
          <p:nvPr/>
        </p:nvSpPr>
        <p:spPr>
          <a:xfrm>
            <a:off x="576000" y="4430174"/>
            <a:ext cx="4942078" cy="457835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3276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6588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9864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r>
              <a:rPr lang="en-US" sz="6800" kern="0" dirty="0"/>
              <a:t>Cascada</a:t>
            </a:r>
          </a:p>
          <a:p>
            <a:endParaRPr lang="en-US" sz="6800" kern="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2B969D-F99F-A633-2C12-F3C71C0CA4A7}"/>
              </a:ext>
            </a:extLst>
          </p:cNvPr>
          <p:cNvGrpSpPr/>
          <p:nvPr/>
        </p:nvGrpSpPr>
        <p:grpSpPr>
          <a:xfrm>
            <a:off x="7107032" y="310298"/>
            <a:ext cx="4747383" cy="1527048"/>
            <a:chOff x="7056645" y="1544738"/>
            <a:chExt cx="4747383" cy="152704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E9EA192-34A4-4DC0-2FC6-6057896AD4E1}"/>
                </a:ext>
              </a:extLst>
            </p:cNvPr>
            <p:cNvSpPr/>
            <p:nvPr/>
          </p:nvSpPr>
          <p:spPr bwMode="auto">
            <a:xfrm>
              <a:off x="7056645" y="1544738"/>
              <a:ext cx="1527048" cy="15270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Light"/>
              </a:endParaRPr>
            </a:p>
          </p:txBody>
        </p:sp>
        <p:pic>
          <p:nvPicPr>
            <p:cNvPr id="48" name="Picture 43">
              <a:extLst>
                <a:ext uri="{FF2B5EF4-FFF2-40B4-BE49-F238E27FC236}">
                  <a16:creationId xmlns:a16="http://schemas.microsoft.com/office/drawing/2014/main" id="{685DD3EC-EDE6-E061-3EFE-A8CB59EA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438483" y="1850148"/>
              <a:ext cx="812800" cy="8128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5965E3-B465-997D-1F6F-A8142EE45119}"/>
                </a:ext>
              </a:extLst>
            </p:cNvPr>
            <p:cNvSpPr txBox="1"/>
            <p:nvPr/>
          </p:nvSpPr>
          <p:spPr>
            <a:xfrm>
              <a:off x="8940817" y="1547786"/>
              <a:ext cx="2863211" cy="1524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dirty="0" err="1"/>
                <a:t>Identificar</a:t>
              </a:r>
              <a:r>
                <a:rPr lang="en-US" sz="2000" dirty="0"/>
                <a:t> </a:t>
              </a:r>
              <a:r>
                <a:rPr lang="en-US" sz="2000" dirty="0" err="1"/>
                <a:t>necesidades</a:t>
              </a:r>
              <a:r>
                <a:rPr lang="en-US" sz="2000" dirty="0"/>
                <a:t> del </a:t>
              </a:r>
              <a:r>
                <a:rPr lang="en-US" sz="2000" dirty="0" err="1"/>
                <a:t>usuario</a:t>
              </a:r>
              <a:r>
                <a:rPr lang="en-US" sz="2000" dirty="0"/>
                <a:t> y </a:t>
              </a:r>
              <a:r>
                <a:rPr lang="en-US" sz="2000" dirty="0" err="1"/>
                <a:t>definir</a:t>
              </a:r>
              <a:r>
                <a:rPr lang="en-US" sz="2000" dirty="0"/>
                <a:t> </a:t>
              </a:r>
              <a:r>
                <a:rPr lang="en-US" sz="2000" dirty="0" err="1"/>
                <a:t>el</a:t>
              </a:r>
              <a:r>
                <a:rPr lang="en-US" sz="2000" dirty="0"/>
                <a:t> </a:t>
              </a:r>
              <a:r>
                <a:rPr lang="en-US" sz="2000" dirty="0" err="1"/>
                <a:t>alcance</a:t>
              </a:r>
              <a:r>
                <a:rPr lang="en-US" sz="2000" dirty="0"/>
                <a:t> </a:t>
              </a:r>
              <a:r>
                <a:rPr lang="en-US" sz="2000" dirty="0" err="1"/>
                <a:t>funcional</a:t>
              </a:r>
              <a:r>
                <a:rPr lang="en-US" sz="2000" dirty="0"/>
                <a:t> del </a:t>
              </a:r>
              <a:r>
                <a:rPr lang="en-US" sz="2000" dirty="0" err="1"/>
                <a:t>sistema</a:t>
              </a:r>
              <a:r>
                <a:rPr lang="en-US" sz="2000" dirty="0"/>
                <a:t>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9639D2-1F5A-753C-D637-04EF1047460B}"/>
              </a:ext>
            </a:extLst>
          </p:cNvPr>
          <p:cNvGrpSpPr/>
          <p:nvPr/>
        </p:nvGrpSpPr>
        <p:grpSpPr>
          <a:xfrm>
            <a:off x="7107032" y="4722782"/>
            <a:ext cx="4747383" cy="2895282"/>
            <a:chOff x="7056645" y="5957222"/>
            <a:chExt cx="4747383" cy="289528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E7F9238-FE86-CC38-2741-5C24C3765FC1}"/>
                </a:ext>
              </a:extLst>
            </p:cNvPr>
            <p:cNvSpPr/>
            <p:nvPr/>
          </p:nvSpPr>
          <p:spPr bwMode="auto">
            <a:xfrm>
              <a:off x="7056645" y="7313225"/>
              <a:ext cx="1527048" cy="15270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Ligh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7EC391-7A77-3CE5-56BC-F2A64B006813}"/>
                </a:ext>
              </a:extLst>
            </p:cNvPr>
            <p:cNvSpPr txBox="1"/>
            <p:nvPr/>
          </p:nvSpPr>
          <p:spPr>
            <a:xfrm>
              <a:off x="8940817" y="7328504"/>
              <a:ext cx="2863211" cy="1524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rtlCol="0" anchor="ctr">
              <a:noAutofit/>
            </a:bodyPr>
            <a:lstStyle/>
            <a:p>
              <a:pPr defTabSz="2438400">
                <a:lnSpc>
                  <a:spcPct val="110000"/>
                </a:lnSpc>
                <a:buSzPct val="100000"/>
              </a:pPr>
              <a:r>
                <a:rPr lang="en-US" sz="2000" dirty="0" err="1"/>
                <a:t>Construir</a:t>
              </a:r>
              <a:r>
                <a:rPr lang="en-US" sz="2000" dirty="0"/>
                <a:t> las </a:t>
              </a:r>
              <a:r>
                <a:rPr lang="en-US" sz="2000" dirty="0" err="1"/>
                <a:t>funcionalidades</a:t>
              </a:r>
              <a:r>
                <a:rPr lang="en-US" sz="2000" dirty="0"/>
                <a:t> del </a:t>
              </a:r>
              <a:r>
                <a:rPr lang="en-US" sz="2000" dirty="0" err="1"/>
                <a:t>sistema</a:t>
              </a:r>
              <a:r>
                <a:rPr lang="en-US" sz="2000" dirty="0"/>
                <a:t> </a:t>
              </a:r>
              <a:r>
                <a:rPr lang="en-US" sz="2000" dirty="0" err="1"/>
                <a:t>en</a:t>
              </a:r>
              <a:r>
                <a:rPr lang="en-US" sz="2000" dirty="0"/>
                <a:t> back-end, front-end y </a:t>
              </a:r>
              <a:r>
                <a:rPr lang="en-US" sz="2000" dirty="0" err="1"/>
                <a:t>lógica</a:t>
              </a:r>
              <a:r>
                <a:rPr lang="en-US" sz="2000" dirty="0"/>
                <a:t> de </a:t>
              </a:r>
              <a:r>
                <a:rPr lang="en-US" sz="2000" dirty="0" err="1"/>
                <a:t>negocio</a:t>
              </a:r>
              <a:r>
                <a:rPr lang="en-US" sz="2000" dirty="0"/>
                <a:t>.</a:t>
              </a:r>
              <a:endParaRPr lang="en-US" sz="2000" dirty="0">
                <a:latin typeface="IBM Plex Sans Light" panose="020B0503050203000203" pitchFamily="34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6D10E4-2AB7-2DD8-1A39-F6CDB68BDB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16994" y="5957222"/>
              <a:ext cx="3175" cy="135600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481D72E-6B28-A8CF-D5E3-C062B42459C0}"/>
              </a:ext>
            </a:extLst>
          </p:cNvPr>
          <p:cNvGrpSpPr/>
          <p:nvPr/>
        </p:nvGrpSpPr>
        <p:grpSpPr>
          <a:xfrm>
            <a:off x="7100683" y="1845689"/>
            <a:ext cx="4570205" cy="2885436"/>
            <a:chOff x="7053470" y="3071786"/>
            <a:chExt cx="4570205" cy="288543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26DD7C4-EBF0-4A09-45AB-1713E251EB2D}"/>
                </a:ext>
              </a:extLst>
            </p:cNvPr>
            <p:cNvSpPr/>
            <p:nvPr/>
          </p:nvSpPr>
          <p:spPr bwMode="auto">
            <a:xfrm>
              <a:off x="7053470" y="4430174"/>
              <a:ext cx="1527048" cy="15270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Light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F30687-2498-8340-62E0-AC4F99D40CA1}"/>
                </a:ext>
              </a:extLst>
            </p:cNvPr>
            <p:cNvSpPr txBox="1"/>
            <p:nvPr/>
          </p:nvSpPr>
          <p:spPr>
            <a:xfrm>
              <a:off x="8925450" y="4430174"/>
              <a:ext cx="2698225" cy="1524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rtlCol="0" anchor="ctr">
              <a:noAutofit/>
            </a:bodyPr>
            <a:lstStyle/>
            <a:p>
              <a:pPr defTabSz="2438400">
                <a:lnSpc>
                  <a:spcPct val="110000"/>
                </a:lnSpc>
                <a:buSzPct val="100000"/>
              </a:pPr>
              <a:r>
                <a:rPr lang="en-US" sz="2000" dirty="0" err="1"/>
                <a:t>Modelar</a:t>
              </a:r>
              <a:r>
                <a:rPr lang="en-US" sz="2000" dirty="0"/>
                <a:t> la </a:t>
              </a:r>
              <a:r>
                <a:rPr lang="en-US" sz="2000" dirty="0" err="1"/>
                <a:t>estructura</a:t>
              </a:r>
              <a:r>
                <a:rPr lang="en-US" sz="2000" dirty="0"/>
                <a:t> del </a:t>
              </a:r>
              <a:r>
                <a:rPr lang="en-US" sz="2000" dirty="0" err="1"/>
                <a:t>sistema</a:t>
              </a:r>
              <a:r>
                <a:rPr lang="en-US" sz="2000" dirty="0"/>
                <a:t>, </a:t>
              </a:r>
              <a:r>
                <a:rPr lang="en-US" sz="2000" dirty="0" err="1"/>
                <a:t>flujos</a:t>
              </a:r>
              <a:r>
                <a:rPr lang="en-US" sz="2000" dirty="0"/>
                <a:t> de </a:t>
              </a:r>
              <a:r>
                <a:rPr lang="en-US" sz="2000" dirty="0" err="1"/>
                <a:t>datos</a:t>
              </a:r>
              <a:r>
                <a:rPr lang="en-US" sz="2000" dirty="0"/>
                <a:t> y </a:t>
              </a:r>
              <a:r>
                <a:rPr lang="en-US" sz="2000" dirty="0" err="1"/>
                <a:t>componentes</a:t>
              </a:r>
              <a:r>
                <a:rPr lang="en-US" sz="2000" dirty="0"/>
                <a:t> </a:t>
              </a:r>
              <a:r>
                <a:rPr lang="en-US" sz="2000" dirty="0" err="1"/>
                <a:t>tecnológicos</a:t>
              </a:r>
              <a:r>
                <a:rPr lang="en-US" sz="2000" dirty="0"/>
                <a:t>.</a:t>
              </a:r>
              <a:endParaRPr lang="en-US" sz="2000" dirty="0">
                <a:latin typeface="IBM Plex Sans Light" panose="020B0503050203000203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E7112CF-9B46-053E-9386-E76060B56385}"/>
                </a:ext>
              </a:extLst>
            </p:cNvPr>
            <p:cNvCxnSpPr>
              <a:cxnSpLocks/>
              <a:stCxn id="47" idx="4"/>
              <a:endCxn id="56" idx="0"/>
            </p:cNvCxnSpPr>
            <p:nvPr/>
          </p:nvCxnSpPr>
          <p:spPr bwMode="auto">
            <a:xfrm flipH="1">
              <a:off x="7816994" y="3071786"/>
              <a:ext cx="3175" cy="135838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C640A2-1766-FF2E-8D09-15DAF10347F5}"/>
              </a:ext>
            </a:extLst>
          </p:cNvPr>
          <p:cNvGrpSpPr/>
          <p:nvPr/>
        </p:nvGrpSpPr>
        <p:grpSpPr>
          <a:xfrm>
            <a:off x="7107032" y="7605833"/>
            <a:ext cx="4567031" cy="2903042"/>
            <a:chOff x="7056645" y="8840273"/>
            <a:chExt cx="4567031" cy="290304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D7E25DC-E1CE-B19C-9101-B6B4356C1227}"/>
                </a:ext>
              </a:extLst>
            </p:cNvPr>
            <p:cNvSpPr/>
            <p:nvPr/>
          </p:nvSpPr>
          <p:spPr bwMode="auto">
            <a:xfrm>
              <a:off x="7056645" y="10204036"/>
              <a:ext cx="1527048" cy="15270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Light"/>
              </a:endParaRPr>
            </a:p>
          </p:txBody>
        </p:sp>
        <p:pic>
          <p:nvPicPr>
            <p:cNvPr id="62" name="Picture 52">
              <a:extLst>
                <a:ext uri="{FF2B5EF4-FFF2-40B4-BE49-F238E27FC236}">
                  <a16:creationId xmlns:a16="http://schemas.microsoft.com/office/drawing/2014/main" id="{F09C73B5-4866-4672-C719-F3705936F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413769" y="10563446"/>
              <a:ext cx="812800" cy="8128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F86BD37-252F-8528-1DE5-9C06C3433BE4}"/>
                </a:ext>
              </a:extLst>
            </p:cNvPr>
            <p:cNvSpPr txBox="1"/>
            <p:nvPr/>
          </p:nvSpPr>
          <p:spPr>
            <a:xfrm>
              <a:off x="8940818" y="10219315"/>
              <a:ext cx="2682858" cy="1524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rtlCol="0" anchor="ctr">
              <a:noAutofit/>
            </a:bodyPr>
            <a:lstStyle/>
            <a:p>
              <a:pPr defTabSz="2438400">
                <a:lnSpc>
                  <a:spcPct val="110000"/>
                </a:lnSpc>
                <a:buSzPct val="100000"/>
              </a:pPr>
              <a:r>
                <a:rPr lang="en-US" sz="2000" dirty="0" err="1"/>
                <a:t>Verificar</a:t>
              </a:r>
              <a:r>
                <a:rPr lang="en-US" sz="2000" dirty="0"/>
                <a:t> </a:t>
              </a:r>
              <a:r>
                <a:rPr lang="en-US" sz="2000" dirty="0" err="1"/>
                <a:t>el</a:t>
              </a:r>
              <a:r>
                <a:rPr lang="en-US" sz="2000" dirty="0"/>
                <a:t> </a:t>
              </a:r>
              <a:r>
                <a:rPr lang="en-US" sz="2000" dirty="0" err="1"/>
                <a:t>funcionamiento</a:t>
              </a:r>
              <a:r>
                <a:rPr lang="en-US" sz="2000" dirty="0"/>
                <a:t>, </a:t>
              </a:r>
              <a:r>
                <a:rPr lang="en-US" sz="2000" dirty="0" err="1"/>
                <a:t>corregir</a:t>
              </a:r>
              <a:r>
                <a:rPr lang="en-US" sz="2000" dirty="0"/>
                <a:t> </a:t>
              </a:r>
              <a:r>
                <a:rPr lang="en-US" sz="2000" dirty="0" err="1"/>
                <a:t>errores</a:t>
              </a:r>
              <a:r>
                <a:rPr lang="en-US" sz="2000" dirty="0"/>
                <a:t> y </a:t>
              </a:r>
              <a:r>
                <a:rPr lang="en-US" sz="2000" dirty="0" err="1"/>
                <a:t>asegurar</a:t>
              </a:r>
              <a:r>
                <a:rPr lang="en-US" sz="2000" dirty="0"/>
                <a:t> </a:t>
              </a:r>
              <a:r>
                <a:rPr lang="en-US" sz="2000" dirty="0" err="1"/>
                <a:t>calidad</a:t>
              </a:r>
              <a:r>
                <a:rPr lang="en-US" sz="2000" dirty="0"/>
                <a:t> y </a:t>
              </a:r>
              <a:r>
                <a:rPr lang="en-US" sz="2000" dirty="0" err="1"/>
                <a:t>rendimiento</a:t>
              </a:r>
              <a:r>
                <a:rPr lang="en-US" sz="2000" dirty="0"/>
                <a:t>.</a:t>
              </a:r>
              <a:endParaRPr lang="en-US" sz="2000" dirty="0">
                <a:latin typeface="IBM Plex Sans Light" panose="020B0503050203000203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51E9661-042C-6C3D-2D61-9F6BE41A447C}"/>
                </a:ext>
              </a:extLst>
            </p:cNvPr>
            <p:cNvCxnSpPr>
              <a:cxnSpLocks/>
              <a:stCxn id="51" idx="4"/>
              <a:endCxn id="61" idx="0"/>
            </p:cNvCxnSpPr>
            <p:nvPr/>
          </p:nvCxnSpPr>
          <p:spPr bwMode="auto">
            <a:xfrm>
              <a:off x="7820169" y="8840273"/>
              <a:ext cx="0" cy="136376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9560BB9-3F48-68D0-2314-EBA3D9F2C3BC}"/>
              </a:ext>
            </a:extLst>
          </p:cNvPr>
          <p:cNvGrpSpPr/>
          <p:nvPr/>
        </p:nvGrpSpPr>
        <p:grpSpPr>
          <a:xfrm>
            <a:off x="7103857" y="10508875"/>
            <a:ext cx="4567031" cy="2903042"/>
            <a:chOff x="7056645" y="8840273"/>
            <a:chExt cx="4567031" cy="290304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EB3CA78-DAE9-4E8B-2CB4-FAC22D179F73}"/>
                </a:ext>
              </a:extLst>
            </p:cNvPr>
            <p:cNvSpPr/>
            <p:nvPr/>
          </p:nvSpPr>
          <p:spPr bwMode="auto">
            <a:xfrm>
              <a:off x="7056645" y="10204036"/>
              <a:ext cx="1527048" cy="15270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 Light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F584D1E-E4FA-83B6-861A-843E5D853B4F}"/>
                </a:ext>
              </a:extLst>
            </p:cNvPr>
            <p:cNvSpPr txBox="1"/>
            <p:nvPr/>
          </p:nvSpPr>
          <p:spPr>
            <a:xfrm>
              <a:off x="8940818" y="10219315"/>
              <a:ext cx="2682858" cy="15240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0" tIns="0" rIns="0" bIns="0" rtlCol="0" anchor="ctr">
              <a:noAutofit/>
            </a:bodyPr>
            <a:lstStyle/>
            <a:p>
              <a:pPr defTabSz="2438400">
                <a:lnSpc>
                  <a:spcPct val="110000"/>
                </a:lnSpc>
                <a:buSzPct val="100000"/>
              </a:pPr>
              <a:r>
                <a:rPr lang="en-US" sz="2000" dirty="0" err="1"/>
                <a:t>Publicar</a:t>
              </a:r>
              <a:r>
                <a:rPr lang="en-US" sz="2000" dirty="0"/>
                <a:t> la </a:t>
              </a:r>
              <a:r>
                <a:rPr lang="en-US" sz="2000" dirty="0" err="1"/>
                <a:t>solución</a:t>
              </a:r>
              <a:r>
                <a:rPr lang="en-US" sz="2000" dirty="0"/>
                <a:t> </a:t>
              </a:r>
              <a:r>
                <a:rPr lang="en-US" sz="2000" dirty="0" err="1"/>
                <a:t>en</a:t>
              </a:r>
              <a:r>
                <a:rPr lang="en-US" sz="2000" dirty="0"/>
                <a:t> </a:t>
              </a:r>
              <a:r>
                <a:rPr lang="en-US" sz="2000" dirty="0" err="1"/>
                <a:t>el</a:t>
              </a:r>
              <a:r>
                <a:rPr lang="en-US" sz="2000" dirty="0"/>
                <a:t> </a:t>
              </a:r>
              <a:r>
                <a:rPr lang="en-US" sz="2000" dirty="0" err="1"/>
                <a:t>entorno</a:t>
              </a:r>
              <a:r>
                <a:rPr lang="en-US" sz="2000" dirty="0"/>
                <a:t> </a:t>
              </a:r>
              <a:r>
                <a:rPr lang="en-US" sz="2000" dirty="0" err="1"/>
                <a:t>productivo</a:t>
              </a:r>
              <a:r>
                <a:rPr lang="en-US" sz="2000" dirty="0"/>
                <a:t> y </a:t>
              </a:r>
              <a:r>
                <a:rPr lang="en-US" sz="2000" dirty="0" err="1"/>
                <a:t>documentar</a:t>
              </a:r>
              <a:r>
                <a:rPr lang="en-US" sz="2000" dirty="0"/>
                <a:t> </a:t>
              </a:r>
              <a:r>
                <a:rPr lang="en-US" sz="2000" dirty="0" err="1"/>
                <a:t>su</a:t>
              </a:r>
              <a:r>
                <a:rPr lang="en-US" sz="2000" dirty="0"/>
                <a:t> </a:t>
              </a:r>
              <a:r>
                <a:rPr lang="en-US" sz="2000" dirty="0" err="1"/>
                <a:t>uso</a:t>
              </a:r>
              <a:r>
                <a:rPr lang="en-US" sz="2000" dirty="0"/>
                <a:t> y </a:t>
              </a:r>
              <a:r>
                <a:rPr lang="en-US" sz="2000" dirty="0" err="1"/>
                <a:t>operación</a:t>
              </a:r>
              <a:r>
                <a:rPr lang="en-US" sz="2000" dirty="0"/>
                <a:t>.</a:t>
              </a:r>
              <a:endParaRPr lang="en-US" sz="2000" dirty="0">
                <a:latin typeface="IBM Plex Sans Light" panose="020B0503050203000203" pitchFamily="34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00B6968-F060-B7B3-57CF-8D17DCAB2BB9}"/>
                </a:ext>
              </a:extLst>
            </p:cNvPr>
            <p:cNvCxnSpPr>
              <a:cxnSpLocks/>
              <a:endCxn id="66" idx="0"/>
            </p:cNvCxnSpPr>
            <p:nvPr/>
          </p:nvCxnSpPr>
          <p:spPr bwMode="auto">
            <a:xfrm>
              <a:off x="7820169" y="8840273"/>
              <a:ext cx="0" cy="136376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lg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1" name="Picture 45">
            <a:extLst>
              <a:ext uri="{FF2B5EF4-FFF2-40B4-BE49-F238E27FC236}">
                <a16:creationId xmlns:a16="http://schemas.microsoft.com/office/drawing/2014/main" id="{8CEE5665-42B4-1F36-B491-8C0991100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48269" y="3551334"/>
            <a:ext cx="812800" cy="812800"/>
          </a:xfrm>
          <a:prstGeom prst="rect">
            <a:avLst/>
          </a:prstGeom>
        </p:spPr>
      </p:pic>
      <p:sp>
        <p:nvSpPr>
          <p:cNvPr id="72" name="Freeform 71">
            <a:extLst>
              <a:ext uri="{FF2B5EF4-FFF2-40B4-BE49-F238E27FC236}">
                <a16:creationId xmlns:a16="http://schemas.microsoft.com/office/drawing/2014/main" id="{B62304B5-B59E-4B0E-C37B-47799187CE92}"/>
              </a:ext>
            </a:extLst>
          </p:cNvPr>
          <p:cNvSpPr/>
          <p:nvPr/>
        </p:nvSpPr>
        <p:spPr>
          <a:xfrm>
            <a:off x="7489018" y="12213153"/>
            <a:ext cx="812800" cy="812800"/>
          </a:xfrm>
          <a:custGeom>
            <a:avLst/>
            <a:gdLst>
              <a:gd name="connsiteX0" fmla="*/ 320954 w 1133333"/>
              <a:gd name="connsiteY0" fmla="*/ 161963 h 1066876"/>
              <a:gd name="connsiteX1" fmla="*/ 334328 w 1133333"/>
              <a:gd name="connsiteY1" fmla="*/ 175336 h 1066876"/>
              <a:gd name="connsiteX2" fmla="*/ 482918 w 1133333"/>
              <a:gd name="connsiteY2" fmla="*/ 175336 h 1066876"/>
              <a:gd name="connsiteX3" fmla="*/ 496291 w 1133333"/>
              <a:gd name="connsiteY3" fmla="*/ 161963 h 1066876"/>
              <a:gd name="connsiteX4" fmla="*/ 496291 w 1133333"/>
              <a:gd name="connsiteY4" fmla="*/ 101041 h 1066876"/>
              <a:gd name="connsiteX5" fmla="*/ 780098 w 1133333"/>
              <a:gd name="connsiteY5" fmla="*/ 101041 h 1066876"/>
              <a:gd name="connsiteX6" fmla="*/ 780098 w 1133333"/>
              <a:gd name="connsiteY6" fmla="*/ 74295 h 1066876"/>
              <a:gd name="connsiteX7" fmla="*/ 496291 w 1133333"/>
              <a:gd name="connsiteY7" fmla="*/ 74295 h 1066876"/>
              <a:gd name="connsiteX8" fmla="*/ 496291 w 1133333"/>
              <a:gd name="connsiteY8" fmla="*/ 13373 h 1066876"/>
              <a:gd name="connsiteX9" fmla="*/ 482918 w 1133333"/>
              <a:gd name="connsiteY9" fmla="*/ 0 h 1066876"/>
              <a:gd name="connsiteX10" fmla="*/ 334328 w 1133333"/>
              <a:gd name="connsiteY10" fmla="*/ 0 h 1066876"/>
              <a:gd name="connsiteX11" fmla="*/ 320954 w 1133333"/>
              <a:gd name="connsiteY11" fmla="*/ 13373 h 1066876"/>
              <a:gd name="connsiteX12" fmla="*/ 320954 w 1133333"/>
              <a:gd name="connsiteY12" fmla="*/ 74295 h 1066876"/>
              <a:gd name="connsiteX13" fmla="*/ 37148 w 1133333"/>
              <a:gd name="connsiteY13" fmla="*/ 74295 h 1066876"/>
              <a:gd name="connsiteX14" fmla="*/ 37148 w 1133333"/>
              <a:gd name="connsiteY14" fmla="*/ 101041 h 1066876"/>
              <a:gd name="connsiteX15" fmla="*/ 320954 w 1133333"/>
              <a:gd name="connsiteY15" fmla="*/ 101041 h 1066876"/>
              <a:gd name="connsiteX16" fmla="*/ 320954 w 1133333"/>
              <a:gd name="connsiteY16" fmla="*/ 161963 h 1066876"/>
              <a:gd name="connsiteX17" fmla="*/ 347701 w 1133333"/>
              <a:gd name="connsiteY17" fmla="*/ 26746 h 1066876"/>
              <a:gd name="connsiteX18" fmla="*/ 469544 w 1133333"/>
              <a:gd name="connsiteY18" fmla="*/ 26746 h 1066876"/>
              <a:gd name="connsiteX19" fmla="*/ 469544 w 1133333"/>
              <a:gd name="connsiteY19" fmla="*/ 148590 h 1066876"/>
              <a:gd name="connsiteX20" fmla="*/ 347701 w 1133333"/>
              <a:gd name="connsiteY20" fmla="*/ 148590 h 1066876"/>
              <a:gd name="connsiteX21" fmla="*/ 347701 w 1133333"/>
              <a:gd name="connsiteY21" fmla="*/ 26746 h 1066876"/>
              <a:gd name="connsiteX22" fmla="*/ 496291 w 1133333"/>
              <a:gd name="connsiteY22" fmla="*/ 904913 h 1066876"/>
              <a:gd name="connsiteX23" fmla="*/ 482918 w 1133333"/>
              <a:gd name="connsiteY23" fmla="*/ 891540 h 1066876"/>
              <a:gd name="connsiteX24" fmla="*/ 334328 w 1133333"/>
              <a:gd name="connsiteY24" fmla="*/ 891540 h 1066876"/>
              <a:gd name="connsiteX25" fmla="*/ 320954 w 1133333"/>
              <a:gd name="connsiteY25" fmla="*/ 904913 h 1066876"/>
              <a:gd name="connsiteX26" fmla="*/ 320954 w 1133333"/>
              <a:gd name="connsiteY26" fmla="*/ 965835 h 1066876"/>
              <a:gd name="connsiteX27" fmla="*/ 37148 w 1133333"/>
              <a:gd name="connsiteY27" fmla="*/ 965835 h 1066876"/>
              <a:gd name="connsiteX28" fmla="*/ 37148 w 1133333"/>
              <a:gd name="connsiteY28" fmla="*/ 992618 h 1066876"/>
              <a:gd name="connsiteX29" fmla="*/ 320954 w 1133333"/>
              <a:gd name="connsiteY29" fmla="*/ 992618 h 1066876"/>
              <a:gd name="connsiteX30" fmla="*/ 320954 w 1133333"/>
              <a:gd name="connsiteY30" fmla="*/ 1053503 h 1066876"/>
              <a:gd name="connsiteX31" fmla="*/ 334328 w 1133333"/>
              <a:gd name="connsiteY31" fmla="*/ 1066876 h 1066876"/>
              <a:gd name="connsiteX32" fmla="*/ 482918 w 1133333"/>
              <a:gd name="connsiteY32" fmla="*/ 1066876 h 1066876"/>
              <a:gd name="connsiteX33" fmla="*/ 496291 w 1133333"/>
              <a:gd name="connsiteY33" fmla="*/ 1053503 h 1066876"/>
              <a:gd name="connsiteX34" fmla="*/ 496291 w 1133333"/>
              <a:gd name="connsiteY34" fmla="*/ 992581 h 1066876"/>
              <a:gd name="connsiteX35" fmla="*/ 780098 w 1133333"/>
              <a:gd name="connsiteY35" fmla="*/ 992581 h 1066876"/>
              <a:gd name="connsiteX36" fmla="*/ 780098 w 1133333"/>
              <a:gd name="connsiteY36" fmla="*/ 965835 h 1066876"/>
              <a:gd name="connsiteX37" fmla="*/ 496291 w 1133333"/>
              <a:gd name="connsiteY37" fmla="*/ 965835 h 1066876"/>
              <a:gd name="connsiteX38" fmla="*/ 496291 w 1133333"/>
              <a:gd name="connsiteY38" fmla="*/ 904913 h 1066876"/>
              <a:gd name="connsiteX39" fmla="*/ 469544 w 1133333"/>
              <a:gd name="connsiteY39" fmla="*/ 1040130 h 1066876"/>
              <a:gd name="connsiteX40" fmla="*/ 347701 w 1133333"/>
              <a:gd name="connsiteY40" fmla="*/ 1040130 h 1066876"/>
              <a:gd name="connsiteX41" fmla="*/ 347701 w 1133333"/>
              <a:gd name="connsiteY41" fmla="*/ 918286 h 1066876"/>
              <a:gd name="connsiteX42" fmla="*/ 469544 w 1133333"/>
              <a:gd name="connsiteY42" fmla="*/ 918286 h 1066876"/>
              <a:gd name="connsiteX43" fmla="*/ 469544 w 1133333"/>
              <a:gd name="connsiteY43" fmla="*/ 1040130 h 1066876"/>
              <a:gd name="connsiteX44" fmla="*/ 729577 w 1133333"/>
              <a:gd name="connsiteY44" fmla="*/ 236258 h 1066876"/>
              <a:gd name="connsiteX45" fmla="*/ 729577 w 1133333"/>
              <a:gd name="connsiteY45" fmla="*/ 297180 h 1066876"/>
              <a:gd name="connsiteX46" fmla="*/ 148590 w 1133333"/>
              <a:gd name="connsiteY46" fmla="*/ 297180 h 1066876"/>
              <a:gd name="connsiteX47" fmla="*/ 148590 w 1133333"/>
              <a:gd name="connsiteY47" fmla="*/ 323926 h 1066876"/>
              <a:gd name="connsiteX48" fmla="*/ 729577 w 1133333"/>
              <a:gd name="connsiteY48" fmla="*/ 323926 h 1066876"/>
              <a:gd name="connsiteX49" fmla="*/ 729577 w 1133333"/>
              <a:gd name="connsiteY49" fmla="*/ 384848 h 1066876"/>
              <a:gd name="connsiteX50" fmla="*/ 742950 w 1133333"/>
              <a:gd name="connsiteY50" fmla="*/ 398221 h 1066876"/>
              <a:gd name="connsiteX51" fmla="*/ 891540 w 1133333"/>
              <a:gd name="connsiteY51" fmla="*/ 398221 h 1066876"/>
              <a:gd name="connsiteX52" fmla="*/ 904913 w 1133333"/>
              <a:gd name="connsiteY52" fmla="*/ 384848 h 1066876"/>
              <a:gd name="connsiteX53" fmla="*/ 904913 w 1133333"/>
              <a:gd name="connsiteY53" fmla="*/ 236258 h 1066876"/>
              <a:gd name="connsiteX54" fmla="*/ 891540 w 1133333"/>
              <a:gd name="connsiteY54" fmla="*/ 222885 h 1066876"/>
              <a:gd name="connsiteX55" fmla="*/ 742950 w 1133333"/>
              <a:gd name="connsiteY55" fmla="*/ 222885 h 1066876"/>
              <a:gd name="connsiteX56" fmla="*/ 729577 w 1133333"/>
              <a:gd name="connsiteY56" fmla="*/ 236258 h 1066876"/>
              <a:gd name="connsiteX57" fmla="*/ 756323 w 1133333"/>
              <a:gd name="connsiteY57" fmla="*/ 249631 h 1066876"/>
              <a:gd name="connsiteX58" fmla="*/ 878130 w 1133333"/>
              <a:gd name="connsiteY58" fmla="*/ 249631 h 1066876"/>
              <a:gd name="connsiteX59" fmla="*/ 878130 w 1133333"/>
              <a:gd name="connsiteY59" fmla="*/ 371475 h 1066876"/>
              <a:gd name="connsiteX60" fmla="*/ 756323 w 1133333"/>
              <a:gd name="connsiteY60" fmla="*/ 371475 h 1066876"/>
              <a:gd name="connsiteX61" fmla="*/ 756323 w 1133333"/>
              <a:gd name="connsiteY61" fmla="*/ 249631 h 1066876"/>
              <a:gd name="connsiteX62" fmla="*/ 891540 w 1133333"/>
              <a:gd name="connsiteY62" fmla="*/ 668655 h 1066876"/>
              <a:gd name="connsiteX63" fmla="*/ 742950 w 1133333"/>
              <a:gd name="connsiteY63" fmla="*/ 668655 h 1066876"/>
              <a:gd name="connsiteX64" fmla="*/ 729577 w 1133333"/>
              <a:gd name="connsiteY64" fmla="*/ 682028 h 1066876"/>
              <a:gd name="connsiteX65" fmla="*/ 729577 w 1133333"/>
              <a:gd name="connsiteY65" fmla="*/ 742950 h 1066876"/>
              <a:gd name="connsiteX66" fmla="*/ 148590 w 1133333"/>
              <a:gd name="connsiteY66" fmla="*/ 742950 h 1066876"/>
              <a:gd name="connsiteX67" fmla="*/ 148590 w 1133333"/>
              <a:gd name="connsiteY67" fmla="*/ 769733 h 1066876"/>
              <a:gd name="connsiteX68" fmla="*/ 729577 w 1133333"/>
              <a:gd name="connsiteY68" fmla="*/ 769733 h 1066876"/>
              <a:gd name="connsiteX69" fmla="*/ 729577 w 1133333"/>
              <a:gd name="connsiteY69" fmla="*/ 830618 h 1066876"/>
              <a:gd name="connsiteX70" fmla="*/ 742950 w 1133333"/>
              <a:gd name="connsiteY70" fmla="*/ 843991 h 1066876"/>
              <a:gd name="connsiteX71" fmla="*/ 891540 w 1133333"/>
              <a:gd name="connsiteY71" fmla="*/ 843991 h 1066876"/>
              <a:gd name="connsiteX72" fmla="*/ 904913 w 1133333"/>
              <a:gd name="connsiteY72" fmla="*/ 830618 h 1066876"/>
              <a:gd name="connsiteX73" fmla="*/ 904913 w 1133333"/>
              <a:gd name="connsiteY73" fmla="*/ 682028 h 1066876"/>
              <a:gd name="connsiteX74" fmla="*/ 891540 w 1133333"/>
              <a:gd name="connsiteY74" fmla="*/ 668655 h 1066876"/>
              <a:gd name="connsiteX75" fmla="*/ 878167 w 1133333"/>
              <a:gd name="connsiteY75" fmla="*/ 817245 h 1066876"/>
              <a:gd name="connsiteX76" fmla="*/ 756323 w 1133333"/>
              <a:gd name="connsiteY76" fmla="*/ 817245 h 1066876"/>
              <a:gd name="connsiteX77" fmla="*/ 756323 w 1133333"/>
              <a:gd name="connsiteY77" fmla="*/ 695401 h 1066876"/>
              <a:gd name="connsiteX78" fmla="*/ 878130 w 1133333"/>
              <a:gd name="connsiteY78" fmla="*/ 695401 h 1066876"/>
              <a:gd name="connsiteX79" fmla="*/ 878167 w 1133333"/>
              <a:gd name="connsiteY79" fmla="*/ 817245 h 1066876"/>
              <a:gd name="connsiteX80" fmla="*/ 878167 w 1133333"/>
              <a:gd name="connsiteY80" fmla="*/ 817245 h 1066876"/>
              <a:gd name="connsiteX81" fmla="*/ 1012455 w 1133333"/>
              <a:gd name="connsiteY81" fmla="*/ 412560 h 1066876"/>
              <a:gd name="connsiteX82" fmla="*/ 993510 w 1133333"/>
              <a:gd name="connsiteY82" fmla="*/ 431468 h 1066876"/>
              <a:gd name="connsiteX83" fmla="*/ 1082144 w 1133333"/>
              <a:gd name="connsiteY83" fmla="*/ 520102 h 1066876"/>
              <a:gd name="connsiteX84" fmla="*/ 644881 w 1133333"/>
              <a:gd name="connsiteY84" fmla="*/ 520102 h 1066876"/>
              <a:gd name="connsiteX85" fmla="*/ 644881 w 1133333"/>
              <a:gd name="connsiteY85" fmla="*/ 459143 h 1066876"/>
              <a:gd name="connsiteX86" fmla="*/ 631508 w 1133333"/>
              <a:gd name="connsiteY86" fmla="*/ 445770 h 1066876"/>
              <a:gd name="connsiteX87" fmla="*/ 482918 w 1133333"/>
              <a:gd name="connsiteY87" fmla="*/ 445770 h 1066876"/>
              <a:gd name="connsiteX88" fmla="*/ 469544 w 1133333"/>
              <a:gd name="connsiteY88" fmla="*/ 459143 h 1066876"/>
              <a:gd name="connsiteX89" fmla="*/ 469544 w 1133333"/>
              <a:gd name="connsiteY89" fmla="*/ 520065 h 1066876"/>
              <a:gd name="connsiteX90" fmla="*/ 0 w 1133333"/>
              <a:gd name="connsiteY90" fmla="*/ 520065 h 1066876"/>
              <a:gd name="connsiteX91" fmla="*/ 0 w 1133333"/>
              <a:gd name="connsiteY91" fmla="*/ 546811 h 1066876"/>
              <a:gd name="connsiteX92" fmla="*/ 469544 w 1133333"/>
              <a:gd name="connsiteY92" fmla="*/ 546811 h 1066876"/>
              <a:gd name="connsiteX93" fmla="*/ 469544 w 1133333"/>
              <a:gd name="connsiteY93" fmla="*/ 607733 h 1066876"/>
              <a:gd name="connsiteX94" fmla="*/ 482918 w 1133333"/>
              <a:gd name="connsiteY94" fmla="*/ 621106 h 1066876"/>
              <a:gd name="connsiteX95" fmla="*/ 631508 w 1133333"/>
              <a:gd name="connsiteY95" fmla="*/ 621106 h 1066876"/>
              <a:gd name="connsiteX96" fmla="*/ 644881 w 1133333"/>
              <a:gd name="connsiteY96" fmla="*/ 607733 h 1066876"/>
              <a:gd name="connsiteX97" fmla="*/ 644881 w 1133333"/>
              <a:gd name="connsiteY97" fmla="*/ 546811 h 1066876"/>
              <a:gd name="connsiteX98" fmla="*/ 1082144 w 1133333"/>
              <a:gd name="connsiteY98" fmla="*/ 546811 h 1066876"/>
              <a:gd name="connsiteX99" fmla="*/ 993510 w 1133333"/>
              <a:gd name="connsiteY99" fmla="*/ 635408 h 1066876"/>
              <a:gd name="connsiteX100" fmla="*/ 1012455 w 1133333"/>
              <a:gd name="connsiteY100" fmla="*/ 654353 h 1066876"/>
              <a:gd name="connsiteX101" fmla="*/ 1133333 w 1133333"/>
              <a:gd name="connsiteY101" fmla="*/ 533438 h 1066876"/>
              <a:gd name="connsiteX102" fmla="*/ 1012455 w 1133333"/>
              <a:gd name="connsiteY102" fmla="*/ 412560 h 1066876"/>
              <a:gd name="connsiteX103" fmla="*/ 618134 w 1133333"/>
              <a:gd name="connsiteY103" fmla="*/ 594360 h 1066876"/>
              <a:gd name="connsiteX104" fmla="*/ 496291 w 1133333"/>
              <a:gd name="connsiteY104" fmla="*/ 594360 h 1066876"/>
              <a:gd name="connsiteX105" fmla="*/ 496291 w 1133333"/>
              <a:gd name="connsiteY105" fmla="*/ 472516 h 1066876"/>
              <a:gd name="connsiteX106" fmla="*/ 618134 w 1133333"/>
              <a:gd name="connsiteY106" fmla="*/ 472516 h 1066876"/>
              <a:gd name="connsiteX107" fmla="*/ 618134 w 1133333"/>
              <a:gd name="connsiteY107" fmla="*/ 594360 h 106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1133333" h="1066876">
                <a:moveTo>
                  <a:pt x="320954" y="161963"/>
                </a:moveTo>
                <a:cubicBezTo>
                  <a:pt x="320954" y="169355"/>
                  <a:pt x="326935" y="175336"/>
                  <a:pt x="334328" y="175336"/>
                </a:cubicBezTo>
                <a:lnTo>
                  <a:pt x="482918" y="175336"/>
                </a:lnTo>
                <a:cubicBezTo>
                  <a:pt x="490310" y="175336"/>
                  <a:pt x="496291" y="169355"/>
                  <a:pt x="496291" y="161963"/>
                </a:cubicBezTo>
                <a:lnTo>
                  <a:pt x="496291" y="101041"/>
                </a:lnTo>
                <a:lnTo>
                  <a:pt x="780098" y="101041"/>
                </a:lnTo>
                <a:lnTo>
                  <a:pt x="780098" y="74295"/>
                </a:lnTo>
                <a:lnTo>
                  <a:pt x="496291" y="74295"/>
                </a:lnTo>
                <a:lnTo>
                  <a:pt x="496291" y="13373"/>
                </a:lnTo>
                <a:cubicBezTo>
                  <a:pt x="496291" y="5981"/>
                  <a:pt x="490310" y="0"/>
                  <a:pt x="482918" y="0"/>
                </a:cubicBezTo>
                <a:lnTo>
                  <a:pt x="334328" y="0"/>
                </a:lnTo>
                <a:cubicBezTo>
                  <a:pt x="326935" y="0"/>
                  <a:pt x="320954" y="5981"/>
                  <a:pt x="320954" y="13373"/>
                </a:cubicBezTo>
                <a:lnTo>
                  <a:pt x="320954" y="74295"/>
                </a:lnTo>
                <a:lnTo>
                  <a:pt x="37148" y="74295"/>
                </a:lnTo>
                <a:lnTo>
                  <a:pt x="37148" y="101041"/>
                </a:lnTo>
                <a:lnTo>
                  <a:pt x="320954" y="101041"/>
                </a:lnTo>
                <a:cubicBezTo>
                  <a:pt x="320954" y="101041"/>
                  <a:pt x="320954" y="161963"/>
                  <a:pt x="320954" y="161963"/>
                </a:cubicBezTo>
                <a:close/>
                <a:moveTo>
                  <a:pt x="347701" y="26746"/>
                </a:moveTo>
                <a:lnTo>
                  <a:pt x="469544" y="26746"/>
                </a:lnTo>
                <a:lnTo>
                  <a:pt x="469544" y="148590"/>
                </a:lnTo>
                <a:lnTo>
                  <a:pt x="347701" y="148590"/>
                </a:lnTo>
                <a:lnTo>
                  <a:pt x="347701" y="26746"/>
                </a:lnTo>
                <a:close/>
                <a:moveTo>
                  <a:pt x="496291" y="904913"/>
                </a:moveTo>
                <a:cubicBezTo>
                  <a:pt x="496291" y="897521"/>
                  <a:pt x="490310" y="891540"/>
                  <a:pt x="482918" y="891540"/>
                </a:cubicBezTo>
                <a:lnTo>
                  <a:pt x="334328" y="891540"/>
                </a:lnTo>
                <a:cubicBezTo>
                  <a:pt x="326935" y="891540"/>
                  <a:pt x="320954" y="897521"/>
                  <a:pt x="320954" y="904913"/>
                </a:cubicBezTo>
                <a:lnTo>
                  <a:pt x="320954" y="965835"/>
                </a:lnTo>
                <a:lnTo>
                  <a:pt x="37148" y="965835"/>
                </a:lnTo>
                <a:lnTo>
                  <a:pt x="37148" y="992618"/>
                </a:lnTo>
                <a:lnTo>
                  <a:pt x="320954" y="992618"/>
                </a:lnTo>
                <a:lnTo>
                  <a:pt x="320954" y="1053503"/>
                </a:lnTo>
                <a:cubicBezTo>
                  <a:pt x="320954" y="1060895"/>
                  <a:pt x="326935" y="1066876"/>
                  <a:pt x="334328" y="1066876"/>
                </a:cubicBezTo>
                <a:lnTo>
                  <a:pt x="482918" y="1066876"/>
                </a:lnTo>
                <a:cubicBezTo>
                  <a:pt x="490310" y="1066876"/>
                  <a:pt x="496291" y="1060895"/>
                  <a:pt x="496291" y="1053503"/>
                </a:cubicBezTo>
                <a:lnTo>
                  <a:pt x="496291" y="992581"/>
                </a:lnTo>
                <a:lnTo>
                  <a:pt x="780098" y="992581"/>
                </a:lnTo>
                <a:lnTo>
                  <a:pt x="780098" y="965835"/>
                </a:lnTo>
                <a:lnTo>
                  <a:pt x="496291" y="965835"/>
                </a:lnTo>
                <a:cubicBezTo>
                  <a:pt x="496291" y="965835"/>
                  <a:pt x="496291" y="904913"/>
                  <a:pt x="496291" y="904913"/>
                </a:cubicBezTo>
                <a:close/>
                <a:moveTo>
                  <a:pt x="469544" y="1040130"/>
                </a:moveTo>
                <a:lnTo>
                  <a:pt x="347701" y="1040130"/>
                </a:lnTo>
                <a:lnTo>
                  <a:pt x="347701" y="918286"/>
                </a:lnTo>
                <a:lnTo>
                  <a:pt x="469544" y="918286"/>
                </a:lnTo>
                <a:lnTo>
                  <a:pt x="469544" y="1040130"/>
                </a:lnTo>
                <a:close/>
                <a:moveTo>
                  <a:pt x="729577" y="236258"/>
                </a:moveTo>
                <a:lnTo>
                  <a:pt x="729577" y="297180"/>
                </a:lnTo>
                <a:lnTo>
                  <a:pt x="148590" y="297180"/>
                </a:lnTo>
                <a:lnTo>
                  <a:pt x="148590" y="323926"/>
                </a:lnTo>
                <a:lnTo>
                  <a:pt x="729577" y="323926"/>
                </a:lnTo>
                <a:lnTo>
                  <a:pt x="729577" y="384848"/>
                </a:lnTo>
                <a:cubicBezTo>
                  <a:pt x="729577" y="392240"/>
                  <a:pt x="735558" y="398221"/>
                  <a:pt x="742950" y="398221"/>
                </a:cubicBezTo>
                <a:lnTo>
                  <a:pt x="891540" y="398221"/>
                </a:lnTo>
                <a:cubicBezTo>
                  <a:pt x="898932" y="398221"/>
                  <a:pt x="904913" y="392240"/>
                  <a:pt x="904913" y="384848"/>
                </a:cubicBezTo>
                <a:lnTo>
                  <a:pt x="904913" y="236258"/>
                </a:lnTo>
                <a:cubicBezTo>
                  <a:pt x="904913" y="228866"/>
                  <a:pt x="898932" y="222885"/>
                  <a:pt x="891540" y="222885"/>
                </a:cubicBezTo>
                <a:lnTo>
                  <a:pt x="742950" y="222885"/>
                </a:lnTo>
                <a:cubicBezTo>
                  <a:pt x="735558" y="222885"/>
                  <a:pt x="729577" y="228866"/>
                  <a:pt x="729577" y="236258"/>
                </a:cubicBezTo>
                <a:close/>
                <a:moveTo>
                  <a:pt x="756323" y="249631"/>
                </a:moveTo>
                <a:lnTo>
                  <a:pt x="878130" y="249631"/>
                </a:lnTo>
                <a:lnTo>
                  <a:pt x="878130" y="371475"/>
                </a:lnTo>
                <a:lnTo>
                  <a:pt x="756323" y="371475"/>
                </a:lnTo>
                <a:lnTo>
                  <a:pt x="756323" y="249631"/>
                </a:lnTo>
                <a:close/>
                <a:moveTo>
                  <a:pt x="891540" y="668655"/>
                </a:moveTo>
                <a:lnTo>
                  <a:pt x="742950" y="668655"/>
                </a:lnTo>
                <a:cubicBezTo>
                  <a:pt x="735558" y="668655"/>
                  <a:pt x="729577" y="674636"/>
                  <a:pt x="729577" y="682028"/>
                </a:cubicBezTo>
                <a:lnTo>
                  <a:pt x="729577" y="742950"/>
                </a:lnTo>
                <a:lnTo>
                  <a:pt x="148590" y="742950"/>
                </a:lnTo>
                <a:lnTo>
                  <a:pt x="148590" y="769733"/>
                </a:lnTo>
                <a:lnTo>
                  <a:pt x="729577" y="769733"/>
                </a:lnTo>
                <a:lnTo>
                  <a:pt x="729577" y="830618"/>
                </a:lnTo>
                <a:cubicBezTo>
                  <a:pt x="729577" y="838010"/>
                  <a:pt x="735558" y="843991"/>
                  <a:pt x="742950" y="843991"/>
                </a:cubicBezTo>
                <a:lnTo>
                  <a:pt x="891540" y="843991"/>
                </a:lnTo>
                <a:cubicBezTo>
                  <a:pt x="898932" y="843991"/>
                  <a:pt x="904913" y="838010"/>
                  <a:pt x="904913" y="830618"/>
                </a:cubicBezTo>
                <a:lnTo>
                  <a:pt x="904913" y="682028"/>
                </a:lnTo>
                <a:cubicBezTo>
                  <a:pt x="904913" y="674636"/>
                  <a:pt x="898932" y="668655"/>
                  <a:pt x="891540" y="668655"/>
                </a:cubicBezTo>
                <a:close/>
                <a:moveTo>
                  <a:pt x="878167" y="817245"/>
                </a:moveTo>
                <a:lnTo>
                  <a:pt x="756323" y="817245"/>
                </a:lnTo>
                <a:lnTo>
                  <a:pt x="756323" y="695401"/>
                </a:lnTo>
                <a:lnTo>
                  <a:pt x="878130" y="695401"/>
                </a:lnTo>
                <a:lnTo>
                  <a:pt x="878167" y="817245"/>
                </a:lnTo>
                <a:lnTo>
                  <a:pt x="878167" y="817245"/>
                </a:lnTo>
                <a:close/>
                <a:moveTo>
                  <a:pt x="1012455" y="412560"/>
                </a:moveTo>
                <a:lnTo>
                  <a:pt x="993510" y="431468"/>
                </a:lnTo>
                <a:lnTo>
                  <a:pt x="1082144" y="520102"/>
                </a:lnTo>
                <a:lnTo>
                  <a:pt x="644881" y="520102"/>
                </a:lnTo>
                <a:lnTo>
                  <a:pt x="644881" y="459143"/>
                </a:lnTo>
                <a:cubicBezTo>
                  <a:pt x="644881" y="451751"/>
                  <a:pt x="638900" y="445770"/>
                  <a:pt x="631508" y="445770"/>
                </a:cubicBezTo>
                <a:lnTo>
                  <a:pt x="482918" y="445770"/>
                </a:lnTo>
                <a:cubicBezTo>
                  <a:pt x="475525" y="445770"/>
                  <a:pt x="469544" y="451751"/>
                  <a:pt x="469544" y="459143"/>
                </a:cubicBezTo>
                <a:lnTo>
                  <a:pt x="469544" y="520065"/>
                </a:lnTo>
                <a:lnTo>
                  <a:pt x="0" y="520065"/>
                </a:lnTo>
                <a:lnTo>
                  <a:pt x="0" y="546811"/>
                </a:lnTo>
                <a:lnTo>
                  <a:pt x="469544" y="546811"/>
                </a:lnTo>
                <a:lnTo>
                  <a:pt x="469544" y="607733"/>
                </a:lnTo>
                <a:cubicBezTo>
                  <a:pt x="469544" y="615125"/>
                  <a:pt x="475525" y="621106"/>
                  <a:pt x="482918" y="621106"/>
                </a:cubicBezTo>
                <a:lnTo>
                  <a:pt x="631508" y="621106"/>
                </a:lnTo>
                <a:cubicBezTo>
                  <a:pt x="638900" y="621106"/>
                  <a:pt x="644881" y="615125"/>
                  <a:pt x="644881" y="607733"/>
                </a:cubicBezTo>
                <a:lnTo>
                  <a:pt x="644881" y="546811"/>
                </a:lnTo>
                <a:lnTo>
                  <a:pt x="1082144" y="546811"/>
                </a:lnTo>
                <a:lnTo>
                  <a:pt x="993510" y="635408"/>
                </a:lnTo>
                <a:lnTo>
                  <a:pt x="1012455" y="654353"/>
                </a:lnTo>
                <a:lnTo>
                  <a:pt x="1133333" y="533438"/>
                </a:lnTo>
                <a:lnTo>
                  <a:pt x="1012455" y="412560"/>
                </a:lnTo>
                <a:close/>
                <a:moveTo>
                  <a:pt x="618134" y="594360"/>
                </a:moveTo>
                <a:lnTo>
                  <a:pt x="496291" y="594360"/>
                </a:lnTo>
                <a:lnTo>
                  <a:pt x="496291" y="472516"/>
                </a:lnTo>
                <a:lnTo>
                  <a:pt x="618134" y="472516"/>
                </a:lnTo>
                <a:lnTo>
                  <a:pt x="618134" y="594360"/>
                </a:lnTo>
                <a:close/>
              </a:path>
            </a:pathLst>
          </a:custGeom>
          <a:solidFill>
            <a:schemeClr val="tx1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C19B766E-3A67-3D91-1AA3-F3A366B843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3874" y="6325861"/>
            <a:ext cx="1020665" cy="1020665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7F11ED-24F8-623C-D7E0-E66B6622BE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25468" y="657985"/>
            <a:ext cx="11561707" cy="126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344EA-A363-E5B5-B640-FADEFCCFA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 1" descr="Vector">
            <a:extLst>
              <a:ext uri="{FF2B5EF4-FFF2-40B4-BE49-F238E27FC236}">
                <a16:creationId xmlns:a16="http://schemas.microsoft.com/office/drawing/2014/main" id="{6EB06FC6-AC84-A37B-AC02-38ED9582B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410184"/>
            <a:ext cx="24387175" cy="11305816"/>
          </a:xfrm>
          <a:prstGeom prst="rect">
            <a:avLst/>
          </a:prstGeom>
        </p:spPr>
      </p:pic>
      <p:pic>
        <p:nvPicPr>
          <p:cNvPr id="287" name="Image 66" descr="Vector">
            <a:extLst>
              <a:ext uri="{FF2B5EF4-FFF2-40B4-BE49-F238E27FC236}">
                <a16:creationId xmlns:a16="http://schemas.microsoft.com/office/drawing/2014/main" id="{CCA94E7F-A53A-1E09-5646-E45ABA2CC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13547" y="590170"/>
            <a:ext cx="1272540" cy="1463040"/>
          </a:xfrm>
          <a:prstGeom prst="rect">
            <a:avLst/>
          </a:prstGeom>
        </p:spPr>
      </p:pic>
      <p:sp>
        <p:nvSpPr>
          <p:cNvPr id="301" name="Text 1">
            <a:extLst>
              <a:ext uri="{FF2B5EF4-FFF2-40B4-BE49-F238E27FC236}">
                <a16:creationId xmlns:a16="http://schemas.microsoft.com/office/drawing/2014/main" id="{2AD8E1E2-6B4B-FCA4-5439-92154CDD77A5}"/>
              </a:ext>
            </a:extLst>
          </p:cNvPr>
          <p:cNvSpPr txBox="1"/>
          <p:nvPr/>
        </p:nvSpPr>
        <p:spPr>
          <a:xfrm>
            <a:off x="572288" y="1591733"/>
            <a:ext cx="16537152" cy="100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1828617">
              <a:lnSpc>
                <a:spcPts val="3600"/>
              </a:lnSpc>
            </a:pPr>
            <a:r>
              <a:rPr lang="en-US" sz="3200" dirty="0" err="1">
                <a:solidFill>
                  <a:schemeClr val="bg1"/>
                </a:solidFill>
              </a:rPr>
              <a:t>Acceso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confiable</a:t>
            </a:r>
            <a:r>
              <a:rPr lang="en-US" sz="3200" dirty="0">
                <a:solidFill>
                  <a:schemeClr val="bg1"/>
                </a:solidFill>
              </a:rPr>
              <a:t> y </a:t>
            </a:r>
            <a:r>
              <a:rPr lang="en-US" sz="3200" dirty="0" err="1">
                <a:solidFill>
                  <a:schemeClr val="bg1"/>
                </a:solidFill>
              </a:rPr>
              <a:t>escalable</a:t>
            </a:r>
            <a:r>
              <a:rPr lang="en-US" sz="3200" dirty="0">
                <a:solidFill>
                  <a:schemeClr val="bg1"/>
                </a:solidFill>
              </a:rPr>
              <a:t> a </a:t>
            </a:r>
            <a:r>
              <a:rPr lang="en-US" sz="3200" dirty="0" err="1">
                <a:solidFill>
                  <a:schemeClr val="bg1"/>
                </a:solidFill>
              </a:rPr>
              <a:t>los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datos</a:t>
            </a:r>
            <a:r>
              <a:rPr lang="en-US" sz="3200" dirty="0">
                <a:solidFill>
                  <a:schemeClr val="bg1"/>
                </a:solidFill>
              </a:rPr>
              <a:t> para </a:t>
            </a:r>
            <a:r>
              <a:rPr lang="en-US" sz="3200" dirty="0" err="1">
                <a:solidFill>
                  <a:schemeClr val="bg1"/>
                </a:solidFill>
              </a:rPr>
              <a:t>impulsar</a:t>
            </a:r>
            <a:r>
              <a:rPr lang="en-US" sz="3200" dirty="0">
                <a:solidFill>
                  <a:schemeClr val="bg1"/>
                </a:solidFill>
              </a:rPr>
              <a:t> la </a:t>
            </a:r>
            <a:r>
              <a:rPr lang="en-US" sz="3200" dirty="0" err="1">
                <a:solidFill>
                  <a:schemeClr val="bg1"/>
                </a:solidFill>
              </a:rPr>
              <a:t>productividad</a:t>
            </a:r>
            <a:r>
              <a:rPr lang="en-US" sz="3200" dirty="0">
                <a:solidFill>
                  <a:schemeClr val="bg1"/>
                </a:solidFill>
              </a:rPr>
              <a:t> con IA </a:t>
            </a:r>
            <a:r>
              <a:rPr lang="en-US" sz="3200" dirty="0" err="1">
                <a:solidFill>
                  <a:schemeClr val="bg1"/>
                </a:solidFill>
              </a:rPr>
              <a:t>generativa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39CA22-DA6C-34F2-48A3-4CDAC04D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9482400" cy="1055894"/>
          </a:xfrm>
        </p:spPr>
        <p:txBody>
          <a:bodyPr/>
          <a:lstStyle/>
          <a:p>
            <a:r>
              <a:rPr lang="en-US" sz="6799" dirty="0" err="1">
                <a:solidFill>
                  <a:schemeClr val="bg1"/>
                </a:solidFill>
                <a:ea typeface="IBM Plex Sans Light" pitchFamily="34" charset="-122"/>
                <a:cs typeface="IBM Plex Sans Light" pitchFamily="34" charset="-120"/>
              </a:rPr>
              <a:t>Arquitectura</a:t>
            </a:r>
            <a:r>
              <a:rPr lang="en-US" sz="6799" dirty="0">
                <a:solidFill>
                  <a:schemeClr val="bg1"/>
                </a:solidFill>
                <a:ea typeface="IBM Plex Sans Light" pitchFamily="34" charset="-122"/>
                <a:cs typeface="IBM Plex Sans Light" pitchFamily="34" charset="-120"/>
              </a:rPr>
              <a:t> de </a:t>
            </a:r>
            <a:r>
              <a:rPr lang="en-US" sz="6799" dirty="0" err="1">
                <a:solidFill>
                  <a:schemeClr val="bg1"/>
                </a:solidFill>
                <a:ea typeface="IBM Plex Sans Light" pitchFamily="34" charset="-122"/>
                <a:cs typeface="IBM Plex Sans Light" pitchFamily="34" charset="-120"/>
              </a:rPr>
              <a:t>Quizix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E72F64-5B23-0793-579B-6CC6F9A11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0266" y="2523818"/>
            <a:ext cx="19126642" cy="1107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339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3D74B-4547-1E70-CCA1-43525679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green cubes on a white background&#10;&#10;AI-generated content may be incorrect.">
            <a:extLst>
              <a:ext uri="{FF2B5EF4-FFF2-40B4-BE49-F238E27FC236}">
                <a16:creationId xmlns:a16="http://schemas.microsoft.com/office/drawing/2014/main" id="{97F06FD7-8602-1F1E-B960-4CF4C6BE7F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589" r="4589"/>
          <a:stretch>
            <a:fillRect/>
          </a:stretch>
        </p:blipFill>
        <p:spPr/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D12F2C0-63FD-C3AE-D836-D8238B182D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466" y="4078664"/>
            <a:ext cx="5766184" cy="5558672"/>
          </a:xfrm>
        </p:spPr>
        <p:txBody>
          <a:bodyPr lIns="0" tIns="0" rIns="0" bIns="0" anchor="t"/>
          <a:lstStyle/>
          <a:p>
            <a:r>
              <a:rPr lang="en-US" dirty="0" err="1">
                <a:solidFill>
                  <a:schemeClr val="accent1"/>
                </a:solidFill>
              </a:rPr>
              <a:t>Siéntete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seguro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calidad</a:t>
            </a:r>
            <a:r>
              <a:rPr lang="en-US" dirty="0"/>
              <a:t> de las </a:t>
            </a:r>
            <a:r>
              <a:rPr lang="en-US" dirty="0" err="1"/>
              <a:t>evaluaciones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genera, gracias al </a:t>
            </a:r>
            <a:r>
              <a:rPr lang="en-US" dirty="0" err="1">
                <a:solidFill>
                  <a:schemeClr val="accent1"/>
                </a:solidFill>
              </a:rPr>
              <a:t>procesamiento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inteligente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de </a:t>
            </a:r>
            <a:r>
              <a:rPr lang="en-US" dirty="0" err="1"/>
              <a:t>Quizix</a:t>
            </a:r>
            <a:endParaRPr lang="en-US" dirty="0"/>
          </a:p>
          <a:p>
            <a:pPr defTabSz="4875824"/>
            <a:endParaRPr lang="en-US" dirty="0">
              <a:solidFill>
                <a:srgbClr val="1D1C1D"/>
              </a:solidFill>
              <a:latin typeface="+mn-lt"/>
              <a:ea typeface="+mn-lt"/>
              <a:cs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F48212-D861-0172-1966-8F3C0FA70A44}"/>
              </a:ext>
            </a:extLst>
          </p:cNvPr>
          <p:cNvCxnSpPr>
            <a:cxnSpLocks/>
          </p:cNvCxnSpPr>
          <p:nvPr/>
        </p:nvCxnSpPr>
        <p:spPr bwMode="auto">
          <a:xfrm>
            <a:off x="11335577" y="7353596"/>
            <a:ext cx="3545629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6B16008-4C19-EB33-2157-FCFFBAE6FC32}"/>
              </a:ext>
            </a:extLst>
          </p:cNvPr>
          <p:cNvSpPr/>
          <p:nvPr/>
        </p:nvSpPr>
        <p:spPr bwMode="auto">
          <a:xfrm>
            <a:off x="7682487" y="6984804"/>
            <a:ext cx="4709159" cy="8229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59A928-4643-4D5B-111C-080C4663D859}"/>
              </a:ext>
            </a:extLst>
          </p:cNvPr>
          <p:cNvSpPr txBox="1"/>
          <p:nvPr/>
        </p:nvSpPr>
        <p:spPr>
          <a:xfrm>
            <a:off x="8115427" y="7168669"/>
            <a:ext cx="3887429" cy="475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Vectorización</a:t>
            </a:r>
            <a:r>
              <a:rPr lang="en-US" sz="2800" b="1" spc="-30" dirty="0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 </a:t>
            </a: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mediante</a:t>
            </a:r>
            <a:r>
              <a:rPr lang="en-US" sz="2800" b="1" spc="-30" dirty="0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 IA</a:t>
            </a:r>
            <a:endParaRPr lang="en-US" sz="2800" b="1" dirty="0">
              <a:solidFill>
                <a:srgbClr val="000000"/>
              </a:solidFill>
              <a:latin typeface="IBM Plex Sans SmBld" panose="020B0503050203000203" pitchFamily="34" charset="0"/>
              <a:ea typeface="+mn-lt"/>
              <a:cs typeface="+mn-lt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0A7891-7351-B046-21C5-F4DBEBE43633}"/>
              </a:ext>
            </a:extLst>
          </p:cNvPr>
          <p:cNvCxnSpPr>
            <a:cxnSpLocks/>
          </p:cNvCxnSpPr>
          <p:nvPr/>
        </p:nvCxnSpPr>
        <p:spPr bwMode="auto">
          <a:xfrm>
            <a:off x="11282733" y="5019470"/>
            <a:ext cx="3545629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4E4CBDD-9644-AD21-4487-3F3BCA6047AF}"/>
              </a:ext>
            </a:extLst>
          </p:cNvPr>
          <p:cNvSpPr/>
          <p:nvPr/>
        </p:nvSpPr>
        <p:spPr bwMode="auto">
          <a:xfrm>
            <a:off x="7682487" y="4661037"/>
            <a:ext cx="4709160" cy="8229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B14302-903A-86ED-41FB-A1753736CAA1}"/>
              </a:ext>
            </a:extLst>
          </p:cNvPr>
          <p:cNvSpPr txBox="1"/>
          <p:nvPr/>
        </p:nvSpPr>
        <p:spPr>
          <a:xfrm>
            <a:off x="8116656" y="4820840"/>
            <a:ext cx="3886200" cy="448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Extracción</a:t>
            </a:r>
            <a:r>
              <a:rPr lang="en-US" sz="2800" b="1" spc="-30" dirty="0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 de metadata</a:t>
            </a:r>
            <a:endParaRPr lang="en-US" sz="2800" b="1" dirty="0">
              <a:solidFill>
                <a:srgbClr val="000000"/>
              </a:solidFill>
              <a:latin typeface="IBM Plex Sans SmBld" panose="020B0503050203000203" pitchFamily="34" charset="0"/>
              <a:ea typeface="+mn-lt"/>
              <a:cs typeface="+mn-lt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CAB687-AFBF-7D84-5048-7E9DF74E2931}"/>
              </a:ext>
            </a:extLst>
          </p:cNvPr>
          <p:cNvCxnSpPr>
            <a:cxnSpLocks/>
          </p:cNvCxnSpPr>
          <p:nvPr/>
        </p:nvCxnSpPr>
        <p:spPr bwMode="auto">
          <a:xfrm>
            <a:off x="11309228" y="2925978"/>
            <a:ext cx="3545629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72642E9-95B6-6038-0F65-A8E47DBECE5D}"/>
              </a:ext>
            </a:extLst>
          </p:cNvPr>
          <p:cNvSpPr/>
          <p:nvPr/>
        </p:nvSpPr>
        <p:spPr bwMode="auto">
          <a:xfrm>
            <a:off x="7692706" y="2449560"/>
            <a:ext cx="4709160" cy="8229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7A880E-3830-447C-A79C-5389DE552FEC}"/>
              </a:ext>
            </a:extLst>
          </p:cNvPr>
          <p:cNvSpPr txBox="1"/>
          <p:nvPr/>
        </p:nvSpPr>
        <p:spPr>
          <a:xfrm>
            <a:off x="8116656" y="2633425"/>
            <a:ext cx="3886200" cy="4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Subida</a:t>
            </a:r>
            <a:r>
              <a:rPr lang="en-US" sz="2800" b="1" spc="-30" dirty="0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 del </a:t>
            </a: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documento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mBld" panose="020B0503050203000203" pitchFamily="34" charset="0"/>
              <a:ea typeface="+mn-lt"/>
              <a:cs typeface="+mn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F9DD00-D4B5-D36B-77AA-A2491864F0F0}"/>
              </a:ext>
            </a:extLst>
          </p:cNvPr>
          <p:cNvGrpSpPr/>
          <p:nvPr/>
        </p:nvGrpSpPr>
        <p:grpSpPr>
          <a:xfrm>
            <a:off x="14634834" y="7129263"/>
            <a:ext cx="448667" cy="448667"/>
            <a:chOff x="13863665" y="5988905"/>
            <a:chExt cx="448667" cy="448667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C0879A4-6A2C-E9DB-DFD4-34238B88E061}"/>
                </a:ext>
              </a:extLst>
            </p:cNvPr>
            <p:cNvSpPr/>
            <p:nvPr/>
          </p:nvSpPr>
          <p:spPr bwMode="auto">
            <a:xfrm>
              <a:off x="13863665" y="5988905"/>
              <a:ext cx="448667" cy="448667"/>
            </a:xfrm>
            <a:prstGeom prst="ellipse">
              <a:avLst/>
            </a:prstGeom>
            <a:solidFill>
              <a:srgbClr val="8F8B8B">
                <a:alpha val="35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20318EF-6E92-8808-8986-B57C764923BA}"/>
                </a:ext>
              </a:extLst>
            </p:cNvPr>
            <p:cNvSpPr/>
            <p:nvPr/>
          </p:nvSpPr>
          <p:spPr bwMode="auto">
            <a:xfrm>
              <a:off x="14004201" y="6129441"/>
              <a:ext cx="167597" cy="167597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10C245-5E83-E049-1CF0-41830E144E74}"/>
              </a:ext>
            </a:extLst>
          </p:cNvPr>
          <p:cNvGrpSpPr/>
          <p:nvPr/>
        </p:nvGrpSpPr>
        <p:grpSpPr>
          <a:xfrm>
            <a:off x="14586708" y="4795137"/>
            <a:ext cx="448667" cy="448667"/>
            <a:chOff x="13863665" y="5988905"/>
            <a:chExt cx="448667" cy="44866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A256A89-12C2-7C22-30E0-5B6290B84004}"/>
                </a:ext>
              </a:extLst>
            </p:cNvPr>
            <p:cNvSpPr/>
            <p:nvPr/>
          </p:nvSpPr>
          <p:spPr bwMode="auto">
            <a:xfrm>
              <a:off x="13863665" y="5988905"/>
              <a:ext cx="448667" cy="448667"/>
            </a:xfrm>
            <a:prstGeom prst="ellipse">
              <a:avLst/>
            </a:prstGeom>
            <a:solidFill>
              <a:srgbClr val="8F8B8B">
                <a:alpha val="35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03DEB2F-41DB-0B6F-4F30-DFC79C5DC687}"/>
                </a:ext>
              </a:extLst>
            </p:cNvPr>
            <p:cNvSpPr/>
            <p:nvPr/>
          </p:nvSpPr>
          <p:spPr bwMode="auto">
            <a:xfrm>
              <a:off x="14004201" y="6129441"/>
              <a:ext cx="167597" cy="167597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63A7E34-157C-1D4E-A787-91019E2B30BB}"/>
              </a:ext>
            </a:extLst>
          </p:cNvPr>
          <p:cNvGrpSpPr/>
          <p:nvPr/>
        </p:nvGrpSpPr>
        <p:grpSpPr>
          <a:xfrm>
            <a:off x="14610771" y="2701645"/>
            <a:ext cx="448667" cy="448667"/>
            <a:chOff x="13863665" y="5988905"/>
            <a:chExt cx="448667" cy="44866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E3D99A-EFA3-83E5-1107-7E910E2587C2}"/>
                </a:ext>
              </a:extLst>
            </p:cNvPr>
            <p:cNvSpPr/>
            <p:nvPr/>
          </p:nvSpPr>
          <p:spPr bwMode="auto">
            <a:xfrm>
              <a:off x="13863665" y="5988905"/>
              <a:ext cx="448667" cy="448667"/>
            </a:xfrm>
            <a:prstGeom prst="ellipse">
              <a:avLst/>
            </a:prstGeom>
            <a:solidFill>
              <a:srgbClr val="8F8B8B">
                <a:alpha val="35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F59EFD8-6705-34AC-A5D8-DBA1C893CF7F}"/>
                </a:ext>
              </a:extLst>
            </p:cNvPr>
            <p:cNvSpPr/>
            <p:nvPr/>
          </p:nvSpPr>
          <p:spPr bwMode="auto">
            <a:xfrm>
              <a:off x="14004201" y="6129441"/>
              <a:ext cx="167597" cy="167597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40F2747-8946-3ABD-9426-F6F296DA3ECC}"/>
              </a:ext>
            </a:extLst>
          </p:cNvPr>
          <p:cNvCxnSpPr>
            <a:cxnSpLocks/>
          </p:cNvCxnSpPr>
          <p:nvPr/>
        </p:nvCxnSpPr>
        <p:spPr bwMode="auto">
          <a:xfrm>
            <a:off x="11335577" y="9527299"/>
            <a:ext cx="3545629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6E7AD63-E019-3EF6-7A1A-44AAF494F2AC}"/>
              </a:ext>
            </a:extLst>
          </p:cNvPr>
          <p:cNvSpPr/>
          <p:nvPr/>
        </p:nvSpPr>
        <p:spPr bwMode="auto">
          <a:xfrm>
            <a:off x="7682487" y="9182570"/>
            <a:ext cx="4709159" cy="8229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387FAA-5DEF-9483-757D-97424D012D3F}"/>
              </a:ext>
            </a:extLst>
          </p:cNvPr>
          <p:cNvSpPr txBox="1"/>
          <p:nvPr/>
        </p:nvSpPr>
        <p:spPr>
          <a:xfrm>
            <a:off x="8115427" y="9366435"/>
            <a:ext cx="3887429" cy="475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Almacenamiento</a:t>
            </a:r>
            <a:r>
              <a:rPr lang="en-US" sz="2800" b="1" spc="-30" dirty="0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 </a:t>
            </a:r>
            <a:r>
              <a:rPr lang="en-US" sz="2800" b="1" spc="-30" dirty="0" err="1">
                <a:solidFill>
                  <a:srgbClr val="000000"/>
                </a:solidFill>
                <a:latin typeface="IBM Plex Sans SmBld" panose="020B0503050203000203" pitchFamily="34" charset="0"/>
                <a:ea typeface="+mn-lt"/>
                <a:cs typeface="+mn-lt"/>
              </a:rPr>
              <a:t>múltiple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mBld" panose="020B0503050203000203" pitchFamily="34" charset="0"/>
              <a:ea typeface="+mn-lt"/>
              <a:cs typeface="+mn-l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2D2FFB-C90C-127B-2DE8-D12085132315}"/>
              </a:ext>
            </a:extLst>
          </p:cNvPr>
          <p:cNvGrpSpPr/>
          <p:nvPr/>
        </p:nvGrpSpPr>
        <p:grpSpPr>
          <a:xfrm>
            <a:off x="14634834" y="9302966"/>
            <a:ext cx="448667" cy="448667"/>
            <a:chOff x="13863665" y="5988905"/>
            <a:chExt cx="448667" cy="44866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C284104-E646-F415-3FF6-502A836A151E}"/>
                </a:ext>
              </a:extLst>
            </p:cNvPr>
            <p:cNvSpPr/>
            <p:nvPr/>
          </p:nvSpPr>
          <p:spPr bwMode="auto">
            <a:xfrm>
              <a:off x="13863665" y="5988905"/>
              <a:ext cx="448667" cy="448667"/>
            </a:xfrm>
            <a:prstGeom prst="ellipse">
              <a:avLst/>
            </a:prstGeom>
            <a:solidFill>
              <a:srgbClr val="8F8B8B">
                <a:alpha val="35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3DB484D-69F9-700D-FEBC-EA01EAF5BE77}"/>
                </a:ext>
              </a:extLst>
            </p:cNvPr>
            <p:cNvSpPr/>
            <p:nvPr/>
          </p:nvSpPr>
          <p:spPr bwMode="auto">
            <a:xfrm>
              <a:off x="14004201" y="6129441"/>
              <a:ext cx="167597" cy="167597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</p:grpSp>
      <p:sp>
        <p:nvSpPr>
          <p:cNvPr id="7" name="Left Bracket 6">
            <a:extLst>
              <a:ext uri="{FF2B5EF4-FFF2-40B4-BE49-F238E27FC236}">
                <a16:creationId xmlns:a16="http://schemas.microsoft.com/office/drawing/2014/main" id="{CA73D3AF-9641-76D9-D8BF-13A0B6D0B163}"/>
              </a:ext>
            </a:extLst>
          </p:cNvPr>
          <p:cNvSpPr/>
          <p:nvPr/>
        </p:nvSpPr>
        <p:spPr bwMode="auto">
          <a:xfrm rot="18030374">
            <a:off x="16521052" y="9252455"/>
            <a:ext cx="196932" cy="4572000"/>
          </a:xfrm>
          <a:prstGeom prst="leftBracket">
            <a:avLst>
              <a:gd name="adj" fmla="val 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AC2F27-E2F9-A7F4-238D-0E882422BA91}"/>
              </a:ext>
            </a:extLst>
          </p:cNvPr>
          <p:cNvGrpSpPr/>
          <p:nvPr/>
        </p:nvGrpSpPr>
        <p:grpSpPr>
          <a:xfrm>
            <a:off x="15982368" y="11516771"/>
            <a:ext cx="448667" cy="448667"/>
            <a:chOff x="13863665" y="5988905"/>
            <a:chExt cx="448667" cy="44866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583AB0-C036-7AEE-9215-FF2815CC7B00}"/>
                </a:ext>
              </a:extLst>
            </p:cNvPr>
            <p:cNvSpPr/>
            <p:nvPr/>
          </p:nvSpPr>
          <p:spPr bwMode="auto">
            <a:xfrm>
              <a:off x="13863665" y="5988905"/>
              <a:ext cx="448667" cy="448667"/>
            </a:xfrm>
            <a:prstGeom prst="ellipse">
              <a:avLst/>
            </a:prstGeom>
            <a:solidFill>
              <a:srgbClr val="8F8B8B">
                <a:alpha val="35000"/>
              </a:srgb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D8F059-904E-3C11-22D7-0A90B7C5A842}"/>
                </a:ext>
              </a:extLst>
            </p:cNvPr>
            <p:cNvSpPr/>
            <p:nvPr/>
          </p:nvSpPr>
          <p:spPr bwMode="auto">
            <a:xfrm>
              <a:off x="14004201" y="6129441"/>
              <a:ext cx="167597" cy="167597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560FA9-08E9-CCEC-6DB7-E4AABE4D9D4F}"/>
              </a:ext>
            </a:extLst>
          </p:cNvPr>
          <p:cNvCxnSpPr>
            <a:cxnSpLocks/>
          </p:cNvCxnSpPr>
          <p:nvPr/>
        </p:nvCxnSpPr>
        <p:spPr bwMode="auto">
          <a:xfrm>
            <a:off x="10781105" y="11767474"/>
            <a:ext cx="5394960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8034CD2-EE5A-1772-BDC1-1D739E8D2FC2}"/>
              </a:ext>
            </a:extLst>
          </p:cNvPr>
          <p:cNvSpPr/>
          <p:nvPr/>
        </p:nvSpPr>
        <p:spPr bwMode="auto">
          <a:xfrm>
            <a:off x="7634361" y="11355997"/>
            <a:ext cx="4709159" cy="8313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AC058-E51C-BDFF-1825-50BBCF09D447}"/>
              </a:ext>
            </a:extLst>
          </p:cNvPr>
          <p:cNvSpPr txBox="1"/>
          <p:nvPr/>
        </p:nvSpPr>
        <p:spPr>
          <a:xfrm>
            <a:off x="8119872" y="11539728"/>
            <a:ext cx="4005384" cy="46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u="none" strike="noStrike" kern="1200" cap="none" spc="-3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mBld" panose="020B0503050203000203" pitchFamily="34" charset="0"/>
                <a:ea typeface="+mn-lt"/>
                <a:cs typeface="+mn-lt"/>
              </a:rPr>
              <a:t>Disponibilizar</a:t>
            </a:r>
            <a:r>
              <a:rPr kumimoji="0" lang="en-US" sz="2800" b="1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mBld" panose="020B0503050203000203" pitchFamily="34" charset="0"/>
                <a:ea typeface="+mn-lt"/>
                <a:cs typeface="+mn-lt"/>
              </a:rPr>
              <a:t> </a:t>
            </a:r>
            <a:r>
              <a:rPr kumimoji="0" lang="en-US" sz="2800" b="1" u="none" strike="noStrike" kern="1200" cap="none" spc="-3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mBld" panose="020B0503050203000203" pitchFamily="34" charset="0"/>
                <a:ea typeface="+mn-lt"/>
                <a:cs typeface="+mn-lt"/>
              </a:rPr>
              <a:t>información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mBld" panose="020B0503050203000203" pitchFamily="34" charset="0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C71114-411B-9D4F-5B4C-04CCC4E2D6A0}"/>
              </a:ext>
            </a:extLst>
          </p:cNvPr>
          <p:cNvSpPr txBox="1">
            <a:spLocks/>
          </p:cNvSpPr>
          <p:nvPr/>
        </p:nvSpPr>
        <p:spPr>
          <a:xfrm>
            <a:off x="516939" y="607857"/>
            <a:ext cx="5760471" cy="223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solidFill>
                  <a:schemeClr val="tx2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r>
              <a:rPr lang="en-US" b="1" kern="0" dirty="0" err="1">
                <a:latin typeface="+mj-lt"/>
              </a:rPr>
              <a:t>Quizi</a:t>
            </a:r>
            <a:r>
              <a:rPr lang="en-US" b="1" kern="0" dirty="0" err="1">
                <a:solidFill>
                  <a:schemeClr val="accent1"/>
                </a:solidFill>
                <a:latin typeface="+mj-lt"/>
              </a:rPr>
              <a:t>x</a:t>
            </a:r>
            <a:r>
              <a:rPr lang="en-US" kern="0" dirty="0">
                <a:latin typeface="+mj-lt"/>
              </a:rPr>
              <a:t> y </a:t>
            </a:r>
            <a:r>
              <a:rPr lang="en-US" kern="0" dirty="0" err="1">
                <a:latin typeface="+mj-lt"/>
              </a:rPr>
              <a:t>los</a:t>
            </a:r>
            <a:r>
              <a:rPr lang="en-US" kern="0" dirty="0">
                <a:latin typeface="+mj-lt"/>
              </a:rPr>
              <a:t> </a:t>
            </a:r>
            <a:r>
              <a:rPr lang="en-US" kern="0" dirty="0" err="1">
                <a:latin typeface="+mj-lt"/>
              </a:rPr>
              <a:t>datos</a:t>
            </a:r>
            <a:endParaRPr lang="en-US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9605912"/>
      </p:ext>
    </p:extLst>
  </p:cSld>
  <p:clrMapOvr>
    <a:masterClrMapping/>
  </p:clrMapOvr>
  <p:transition spd="med" advTm="33728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E7651-1C6C-1EA6-A507-6F2DCE22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C013292-85DA-DBEF-2022-28FDAA794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466" y="4078664"/>
            <a:ext cx="5766184" cy="5558672"/>
          </a:xfrm>
        </p:spPr>
        <p:txBody>
          <a:bodyPr lIns="0" tIns="0" rIns="0" bIns="0" anchor="t"/>
          <a:lstStyle/>
          <a:p>
            <a:r>
              <a:rPr lang="en-US" dirty="0" err="1">
                <a:solidFill>
                  <a:schemeClr val="accent1"/>
                </a:solidFill>
              </a:rPr>
              <a:t>Siéntete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seguro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de la </a:t>
            </a:r>
            <a:r>
              <a:rPr lang="en-US" dirty="0" err="1"/>
              <a:t>calidad</a:t>
            </a:r>
            <a:r>
              <a:rPr lang="en-US" dirty="0"/>
              <a:t> de las </a:t>
            </a:r>
            <a:r>
              <a:rPr lang="en-US" dirty="0" err="1"/>
              <a:t>evaluaciones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genera, gracias al </a:t>
            </a:r>
            <a:r>
              <a:rPr lang="en-US" dirty="0" err="1">
                <a:solidFill>
                  <a:schemeClr val="accent1"/>
                </a:solidFill>
              </a:rPr>
              <a:t>procesamiento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inteligente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de </a:t>
            </a:r>
            <a:r>
              <a:rPr lang="en-US" dirty="0" err="1"/>
              <a:t>Quizix</a:t>
            </a:r>
            <a:endParaRPr lang="en-US" dirty="0"/>
          </a:p>
          <a:p>
            <a:pPr defTabSz="4875824"/>
            <a:endParaRPr lang="en-US" dirty="0">
              <a:solidFill>
                <a:srgbClr val="1D1C1D"/>
              </a:solidFill>
              <a:latin typeface="+mn-lt"/>
              <a:ea typeface="+mn-lt"/>
              <a:cs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25B89C-DCEE-A933-A61C-CA24AB4224B5}"/>
              </a:ext>
            </a:extLst>
          </p:cNvPr>
          <p:cNvSpPr txBox="1">
            <a:spLocks/>
          </p:cNvSpPr>
          <p:nvPr/>
        </p:nvSpPr>
        <p:spPr>
          <a:xfrm>
            <a:off x="516939" y="607857"/>
            <a:ext cx="5760471" cy="223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solidFill>
                  <a:schemeClr val="tx2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r>
              <a:rPr lang="en-US" b="1" kern="0" dirty="0" err="1">
                <a:latin typeface="+mj-lt"/>
              </a:rPr>
              <a:t>Quizi</a:t>
            </a:r>
            <a:r>
              <a:rPr lang="en-US" b="1" kern="0" dirty="0" err="1">
                <a:solidFill>
                  <a:schemeClr val="accent1"/>
                </a:solidFill>
                <a:latin typeface="+mj-lt"/>
              </a:rPr>
              <a:t>x</a:t>
            </a:r>
            <a:r>
              <a:rPr lang="en-US" kern="0" dirty="0">
                <a:latin typeface="+mj-lt"/>
              </a:rPr>
              <a:t> y </a:t>
            </a:r>
            <a:r>
              <a:rPr lang="en-US" kern="0" dirty="0" err="1">
                <a:latin typeface="+mj-lt"/>
              </a:rPr>
              <a:t>los</a:t>
            </a:r>
            <a:r>
              <a:rPr lang="en-US" kern="0" dirty="0">
                <a:latin typeface="+mj-lt"/>
              </a:rPr>
              <a:t> </a:t>
            </a:r>
            <a:r>
              <a:rPr lang="en-US" kern="0" dirty="0" err="1">
                <a:latin typeface="+mj-lt"/>
              </a:rPr>
              <a:t>datos</a:t>
            </a:r>
            <a:endParaRPr lang="en-US" kern="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F21EB-5E3A-6B6A-6901-E99D8EAF5850}"/>
              </a:ext>
            </a:extLst>
          </p:cNvPr>
          <p:cNvSpPr txBox="1"/>
          <p:nvPr/>
        </p:nvSpPr>
        <p:spPr>
          <a:xfrm>
            <a:off x="10951535" y="714507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CL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C45FEA-4B42-9310-079E-7A2AE4F99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4650" y="2494848"/>
            <a:ext cx="17877131" cy="87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2815"/>
      </p:ext>
    </p:extLst>
  </p:cSld>
  <p:clrMapOvr>
    <a:masterClrMapping/>
  </p:clrMapOvr>
  <p:transition spd="med" advTm="33728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93C7DC36-CA00-16D5-D432-D0D648712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026200"/>
              </p:ext>
            </p:extLst>
          </p:nvPr>
        </p:nvGraphicFramePr>
        <p:xfrm>
          <a:off x="7368738" y="3996551"/>
          <a:ext cx="6452026" cy="5603714"/>
        </p:xfrm>
        <a:graphic>
          <a:graphicData uri="http://schemas.openxmlformats.org/drawingml/2006/table">
            <a:tbl>
              <a:tblPr firstRow="1" bandRow="1"/>
              <a:tblGrid>
                <a:gridCol w="322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6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826">
                <a:tc gridSpan="2">
                  <a:txBody>
                    <a:bodyPr/>
                    <a:lstStyle/>
                    <a:p>
                      <a:pPr algn="l" defTabSz="1933704">
                        <a:defRPr sz="1800" b="0"/>
                      </a:pPr>
                      <a:r>
                        <a:rPr lang="en-US" sz="2600" b="1" dirty="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Frontend</a:t>
                      </a:r>
                      <a:endParaRPr sz="2600" b="1" dirty="0">
                        <a:solidFill>
                          <a:schemeClr val="accent1"/>
                        </a:solidFill>
                        <a:latin typeface="IBM Plex Sans"/>
                        <a:ea typeface="IBM Plex Sans"/>
                        <a:cs typeface="IBM Plex Sans"/>
                      </a:endParaRPr>
                    </a:p>
                  </a:txBody>
                  <a:tcPr marL="0" marR="0" marT="0" marB="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chemeClr val="accent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444">
                <a:tc gridSpan="2"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dirty="0" err="1"/>
                        <a:t>Next.js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1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Framework de </a:t>
                      </a:r>
                      <a:r>
                        <a:rPr lang="en-US" sz="1800" b="1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Aplicación</a:t>
                      </a:r>
                      <a:r>
                        <a:rPr lang="en-US" sz="1800" b="1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(SSR / ISR / Routing)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444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dirty="0"/>
                        <a:t>Tailwind CSS</a:t>
                      </a: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Estilos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de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Interfaz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(Utility-First)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dirty="0"/>
                        <a:t>Framer Motion</a:t>
                      </a: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PlexSans-ExtLt"/>
                          <a:ea typeface="IBMPlexSans-ExtLt"/>
                          <a:cs typeface="IBMPlexSans-ExtLt"/>
                          <a:sym typeface="IBMPlexSans-ExtLt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1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Animaciones</a:t>
                      </a:r>
                      <a:r>
                        <a:rPr lang="en-US" sz="1800" b="1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de </a:t>
                      </a:r>
                      <a:r>
                        <a:rPr lang="en-US" sz="1800" b="1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Interfaz</a:t>
                      </a:r>
                      <a:r>
                        <a:rPr lang="en-US" sz="1800" b="1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/ Motion UI</a:t>
                      </a:r>
                      <a:endParaRPr b="0"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Group">
            <a:extLst>
              <a:ext uri="{FF2B5EF4-FFF2-40B4-BE49-F238E27FC236}">
                <a16:creationId xmlns:a16="http://schemas.microsoft.com/office/drawing/2014/main" id="{5C88D625-7B14-A728-941A-3135A1CF1F05}"/>
              </a:ext>
            </a:extLst>
          </p:cNvPr>
          <p:cNvSpPr/>
          <p:nvPr/>
        </p:nvSpPr>
        <p:spPr>
          <a:xfrm>
            <a:off x="12981401" y="7353482"/>
            <a:ext cx="609489" cy="60948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1829285">
              <a:defRPr sz="1600">
                <a:solidFill>
                  <a:srgbClr val="000000"/>
                </a:solidFill>
                <a:latin typeface="IBMPlexSans-Medm"/>
                <a:ea typeface="IBMPlexSans-Medm"/>
                <a:cs typeface="IBMPlexSans-Medm"/>
                <a:sym typeface="IBMPlexSans-Medm"/>
              </a:defRPr>
            </a:lvl1pPr>
          </a:lstStyle>
          <a:p>
            <a:endParaRPr dirty="0">
              <a:latin typeface="+mn-lt"/>
            </a:endParaRPr>
          </a:p>
        </p:txBody>
      </p:sp>
      <p:sp>
        <p:nvSpPr>
          <p:cNvPr id="7" name="Group">
            <a:extLst>
              <a:ext uri="{FF2B5EF4-FFF2-40B4-BE49-F238E27FC236}">
                <a16:creationId xmlns:a16="http://schemas.microsoft.com/office/drawing/2014/main" id="{CB6E7D6A-B027-90CA-3FB3-EBC61300D8CB}"/>
              </a:ext>
            </a:extLst>
          </p:cNvPr>
          <p:cNvSpPr/>
          <p:nvPr/>
        </p:nvSpPr>
        <p:spPr>
          <a:xfrm>
            <a:off x="9797934" y="7353482"/>
            <a:ext cx="609489" cy="60948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1829285">
              <a:defRPr sz="1600">
                <a:solidFill>
                  <a:srgbClr val="000000"/>
                </a:solidFill>
                <a:latin typeface="IBMPlexSans-Medm"/>
                <a:ea typeface="IBMPlexSans-Medm"/>
                <a:cs typeface="IBMPlexSans-Medm"/>
                <a:sym typeface="IBMPlexSans-Medm"/>
              </a:defRPr>
            </a:lvl1pPr>
          </a:lstStyle>
          <a:p>
            <a:endParaRPr dirty="0">
              <a:latin typeface="+mn-lt"/>
            </a:endParaRPr>
          </a:p>
        </p:txBody>
      </p:sp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2FB7D8C4-B5A2-C965-D2B9-45FEA9C360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014521"/>
              </p:ext>
            </p:extLst>
          </p:nvPr>
        </p:nvGraphicFramePr>
        <p:xfrm>
          <a:off x="688257" y="3996551"/>
          <a:ext cx="6453222" cy="5603714"/>
        </p:xfrm>
        <a:graphic>
          <a:graphicData uri="http://schemas.openxmlformats.org/drawingml/2006/table">
            <a:tbl>
              <a:tblPr firstRow="1" bandRow="1"/>
              <a:tblGrid>
                <a:gridCol w="3226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6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826">
                <a:tc gridSpan="2">
                  <a:txBody>
                    <a:bodyPr/>
                    <a:lstStyle/>
                    <a:p>
                      <a:pPr algn="l" defTabSz="1933704">
                        <a:defRPr sz="1800" b="0"/>
                      </a:pPr>
                      <a:r>
                        <a:rPr lang="en-US" sz="2600" b="1" dirty="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Backend</a:t>
                      </a:r>
                      <a:endParaRPr sz="2600" b="1" dirty="0">
                        <a:solidFill>
                          <a:schemeClr val="accent1"/>
                        </a:solidFill>
                        <a:latin typeface="IBM Plex Sans"/>
                        <a:ea typeface="IBM Plex Sans"/>
                        <a:cs typeface="IBM Plex Sans"/>
                      </a:endParaRPr>
                    </a:p>
                  </a:txBody>
                  <a:tcPr marL="0" marR="0" marT="0" marB="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chemeClr val="accent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444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dirty="0" err="1"/>
                        <a:t>Nest.js</a:t>
                      </a: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API y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Microservicios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dirty="0"/>
                        <a:t>TypeScript</a:t>
                      </a: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Base del Código /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Tipado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Estático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444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b="1" dirty="0"/>
                        <a:t>PostgreSQL</a:t>
                      </a:r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Base de Datos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Relacional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b="1" dirty="0" err="1"/>
                        <a:t>PgVector</a:t>
                      </a:r>
                      <a:endParaRPr b="1"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Búsqueda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por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Vectores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/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Similaridad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Semántica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Group">
            <a:extLst>
              <a:ext uri="{FF2B5EF4-FFF2-40B4-BE49-F238E27FC236}">
                <a16:creationId xmlns:a16="http://schemas.microsoft.com/office/drawing/2014/main" id="{115442F6-6B83-2154-C583-B3B2DBB3C274}"/>
              </a:ext>
            </a:extLst>
          </p:cNvPr>
          <p:cNvGrpSpPr/>
          <p:nvPr/>
        </p:nvGrpSpPr>
        <p:grpSpPr>
          <a:xfrm>
            <a:off x="3121940" y="7357971"/>
            <a:ext cx="600513" cy="600513"/>
            <a:chOff x="0" y="0"/>
            <a:chExt cx="600511" cy="600511"/>
          </a:xfrm>
        </p:grpSpPr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7B0D7488-0E9F-35F0-7938-4D2F309EDB00}"/>
                </a:ext>
              </a:extLst>
            </p:cNvPr>
            <p:cNvSpPr/>
            <p:nvPr/>
          </p:nvSpPr>
          <p:spPr>
            <a:xfrm>
              <a:off x="0" y="0"/>
              <a:ext cx="600513" cy="60051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7" tIns="243837" rIns="243837" bIns="243837" numCol="1" anchor="t">
              <a:noAutofit/>
            </a:bodyPr>
            <a:lstStyle/>
            <a:p>
              <a:pPr defTabSz="1829285">
                <a:defRPr sz="3400"/>
              </a:pPr>
              <a:endParaRPr sz="3400"/>
            </a:p>
          </p:txBody>
        </p:sp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BBD719F3-8E5D-0755-E920-C8412470A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0" y="94835"/>
              <a:ext cx="397496" cy="4107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Group">
            <a:extLst>
              <a:ext uri="{FF2B5EF4-FFF2-40B4-BE49-F238E27FC236}">
                <a16:creationId xmlns:a16="http://schemas.microsoft.com/office/drawing/2014/main" id="{47C64BD3-38BB-2C29-12B0-96F6D3706C42}"/>
              </a:ext>
            </a:extLst>
          </p:cNvPr>
          <p:cNvSpPr/>
          <p:nvPr/>
        </p:nvSpPr>
        <p:spPr>
          <a:xfrm>
            <a:off x="6348785" y="7357971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9B9E6B96-ABB2-70F8-D2F1-B54E2CC21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480208"/>
              </p:ext>
            </p:extLst>
          </p:nvPr>
        </p:nvGraphicFramePr>
        <p:xfrm>
          <a:off x="691093" y="10146570"/>
          <a:ext cx="18413536" cy="2286265"/>
        </p:xfrm>
        <a:graphic>
          <a:graphicData uri="http://schemas.openxmlformats.org/drawingml/2006/table">
            <a:tbl>
              <a:tblPr firstRow="1" bandRow="1"/>
              <a:tblGrid>
                <a:gridCol w="4603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3447">
                <a:tc gridSpan="2">
                  <a:txBody>
                    <a:bodyPr/>
                    <a:lstStyle/>
                    <a:p>
                      <a:pPr algn="l" defTabSz="1933704">
                        <a:defRPr sz="1800" b="0"/>
                      </a:pPr>
                      <a:r>
                        <a:rPr lang="en-US" sz="2600" b="1" dirty="0" err="1">
                          <a:solidFill>
                            <a:srgbClr val="535353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Productos</a:t>
                      </a:r>
                      <a:r>
                        <a:rPr lang="en-US" sz="2600" b="1" dirty="0">
                          <a:solidFill>
                            <a:srgbClr val="535353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 </a:t>
                      </a:r>
                      <a:r>
                        <a:rPr lang="en-US" sz="2600" b="1" dirty="0" err="1">
                          <a:solidFill>
                            <a:srgbClr val="535353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descartados</a:t>
                      </a:r>
                      <a:endParaRPr sz="2600" b="1" dirty="0">
                        <a:solidFill>
                          <a:srgbClr val="535353"/>
                        </a:solidFill>
                        <a:latin typeface="IBM Plex Sans"/>
                        <a:ea typeface="IBM Plex Sans"/>
                        <a:cs typeface="IBM Plex Sans"/>
                      </a:endParaRPr>
                    </a:p>
                  </a:txBody>
                  <a:tcPr marL="0" marR="0" marT="0" marB="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rgbClr val="A7A7A7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1933704">
                        <a:defRPr sz="2600" b="0">
                          <a:sym typeface="IBM Plex Sans Light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rgbClr val="A7A7A7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2600" b="0">
                          <a:sym typeface="IBM Plex Sans Light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25400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rgbClr val="A7A7A7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2818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dirty="0" err="1"/>
                        <a:t>ElasticSearch</a:t>
                      </a: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Motor de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Búsqueda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Full-Text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</a:lnR>
                    <a:lnT w="635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dirty="0"/>
                        <a:t>Chroma DB</a:t>
                      </a:r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Base de Datos Vectorial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12700">
                      <a:solidFill>
                        <a:srgbClr val="DDDDDD"/>
                      </a:solidFill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635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dirty="0"/>
                        <a:t>MongoDB</a:t>
                      </a: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Base de Datos NoSQL Documental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635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marL="0" marR="0" lvl="0" indent="0" algn="l" defTabSz="19337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dirty="0" err="1"/>
                        <a:t>watsonx.ai</a:t>
                      </a:r>
                      <a:endParaRPr lang="en-US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Plataforma de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Modelos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IA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63500">
                      <a:solidFill>
                        <a:srgbClr val="A7A7A7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Group">
            <a:extLst>
              <a:ext uri="{FF2B5EF4-FFF2-40B4-BE49-F238E27FC236}">
                <a16:creationId xmlns:a16="http://schemas.microsoft.com/office/drawing/2014/main" id="{234A2AD4-7A8B-AB1C-F712-968CF2D2DF11}"/>
              </a:ext>
            </a:extLst>
          </p:cNvPr>
          <p:cNvSpPr/>
          <p:nvPr/>
        </p:nvSpPr>
        <p:spPr>
          <a:xfrm>
            <a:off x="9088763" y="10977159"/>
            <a:ext cx="609602" cy="609603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grpSp>
        <p:nvGrpSpPr>
          <p:cNvPr id="22" name="Group">
            <a:extLst>
              <a:ext uri="{FF2B5EF4-FFF2-40B4-BE49-F238E27FC236}">
                <a16:creationId xmlns:a16="http://schemas.microsoft.com/office/drawing/2014/main" id="{5A2AE7B7-FEA1-16CE-8C9E-56A6C8D3A2BB}"/>
              </a:ext>
            </a:extLst>
          </p:cNvPr>
          <p:cNvGrpSpPr/>
          <p:nvPr/>
        </p:nvGrpSpPr>
        <p:grpSpPr>
          <a:xfrm>
            <a:off x="13689222" y="10977160"/>
            <a:ext cx="609601" cy="609601"/>
            <a:chOff x="0" y="0"/>
            <a:chExt cx="609600" cy="609599"/>
          </a:xfrm>
        </p:grpSpPr>
        <p:sp>
          <p:nvSpPr>
            <p:cNvPr id="23" name="Group">
              <a:extLst>
                <a:ext uri="{FF2B5EF4-FFF2-40B4-BE49-F238E27FC236}">
                  <a16:creationId xmlns:a16="http://schemas.microsoft.com/office/drawing/2014/main" id="{EEDCAFCE-C5E4-0715-C686-1A54D9EB2A54}"/>
                </a:ext>
              </a:extLst>
            </p:cNvPr>
            <p:cNvSpPr/>
            <p:nvPr/>
          </p:nvSpPr>
          <p:spPr>
            <a:xfrm>
              <a:off x="0" y="0"/>
              <a:ext cx="609601" cy="6096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7" tIns="243837" rIns="243837" bIns="243837" numCol="1" anchor="t">
              <a:noAutofit/>
            </a:bodyPr>
            <a:lstStyle/>
            <a:p>
              <a:pPr defTabSz="1829285">
                <a:defRPr sz="3400"/>
              </a:pPr>
              <a:endParaRPr sz="3400"/>
            </a:p>
          </p:txBody>
        </p:sp>
        <p:pic>
          <p:nvPicPr>
            <p:cNvPr id="24" name="Image" descr="Image">
              <a:extLst>
                <a:ext uri="{FF2B5EF4-FFF2-40B4-BE49-F238E27FC236}">
                  <a16:creationId xmlns:a16="http://schemas.microsoft.com/office/drawing/2014/main" id="{B6DA1ACA-6DF9-DEC3-FBE9-189D88925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36" y="90233"/>
              <a:ext cx="429126" cy="429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47" name="Table 3">
            <a:extLst>
              <a:ext uri="{FF2B5EF4-FFF2-40B4-BE49-F238E27FC236}">
                <a16:creationId xmlns:a16="http://schemas.microsoft.com/office/drawing/2014/main" id="{A8136385-9558-77BE-4942-30699C837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228367"/>
              </p:ext>
            </p:extLst>
          </p:nvPr>
        </p:nvGraphicFramePr>
        <p:xfrm>
          <a:off x="14049220" y="3996551"/>
          <a:ext cx="9659181" cy="5603714"/>
        </p:xfrm>
        <a:graphic>
          <a:graphicData uri="http://schemas.openxmlformats.org/drawingml/2006/table">
            <a:tbl>
              <a:tblPr firstRow="1" bandRow="1"/>
              <a:tblGrid>
                <a:gridCol w="3219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9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4826">
                <a:tc gridSpan="2">
                  <a:txBody>
                    <a:bodyPr/>
                    <a:lstStyle/>
                    <a:p>
                      <a:pPr algn="l" defTabSz="1933704">
                        <a:defRPr sz="1800" b="0"/>
                      </a:pPr>
                      <a:r>
                        <a:rPr lang="en-US" sz="2600" b="1" dirty="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Cloud, </a:t>
                      </a:r>
                      <a:r>
                        <a:rPr lang="en-US" sz="2600" b="1" dirty="0" err="1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infraestructura</a:t>
                      </a:r>
                      <a:r>
                        <a:rPr lang="en-US" sz="2600" b="1" dirty="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rPr>
                        <a:t> e IA</a:t>
                      </a:r>
                      <a:endParaRPr sz="2600" b="1" dirty="0">
                        <a:solidFill>
                          <a:schemeClr val="accent1"/>
                        </a:solidFill>
                        <a:latin typeface="IBM Plex Sans"/>
                        <a:ea typeface="IBM Plex Sans"/>
                        <a:cs typeface="IBM Plex Sans"/>
                      </a:endParaRPr>
                    </a:p>
                  </a:txBody>
                  <a:tcPr marL="0" marR="0" marT="0" marB="0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1933704">
                        <a:defRPr sz="2600" b="0">
                          <a:sym typeface="IBM Plex Sans Light"/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lnL w="3175">
                      <a:miter lim="400000"/>
                    </a:lnL>
                    <a:lnR w="25400"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chemeClr val="accent1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444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dirty="0"/>
                        <a:t>Docker</a:t>
                      </a: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PlexSans-ExtLt"/>
                          <a:ea typeface="IBMPlexSans-ExtLt"/>
                          <a:cs typeface="IBMPlexSans-ExtLt"/>
                          <a:sym typeface="IBMPlexSans-ExtLt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Contenedores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y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Entorno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de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Ejecución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b="1" dirty="0" err="1"/>
                        <a:t>HuggingFace</a:t>
                      </a:r>
                      <a:r>
                        <a:rPr lang="en-US" b="1" dirty="0"/>
                        <a:t> Models</a:t>
                      </a:r>
                      <a:endParaRPr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Repositorio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y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Ejecución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de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Modelos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IA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b="1" dirty="0"/>
                        <a:t>DeepSeek</a:t>
                      </a:r>
                      <a:endParaRPr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Modelo de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Lenguaje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para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Razonamiento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e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Inferencia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0">
                      <a:solidFill>
                        <a:schemeClr val="accent1"/>
                      </a:solidFill>
                      <a:miter lim="400000"/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4444"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b="1" dirty="0"/>
                        <a:t>RabbitMQ</a:t>
                      </a:r>
                      <a:endParaRPr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US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Cola de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Mensajes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/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Comunicación</a:t>
                      </a:r>
                      <a:r>
                        <a:rPr lang="en-US" sz="1800" b="0" i="0" u="none" strike="noStrike" cap="none" spc="0" baseline="0" dirty="0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 </a:t>
                      </a:r>
                      <a:r>
                        <a:rPr lang="en-US" sz="1800" b="0" i="0" u="none" strike="noStrike" cap="none" spc="0" baseline="0" dirty="0" err="1">
                          <a:solidFill>
                            <a:schemeClr val="accent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BM Plex Sans Light"/>
                        </a:rPr>
                        <a:t>Asíncrona</a:t>
                      </a:r>
                      <a:endParaRPr dirty="0">
                        <a:solidFill>
                          <a:schemeClr val="accent1"/>
                        </a:solidFill>
                      </a:endParaRPr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 b="1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b="1" dirty="0"/>
                        <a:t>S3 Bucket</a:t>
                      </a:r>
                      <a:endParaRPr b="1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lang="en-US" dirty="0"/>
                    </a:p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  <a:p>
                      <a:pPr algn="l" defTabSz="1933704">
                        <a:defRPr sz="1800">
                          <a:solidFill>
                            <a:schemeClr val="accent1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r>
                        <a:rPr lang="en-US" dirty="0" err="1"/>
                        <a:t>Almacenamiento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Objetos</a:t>
                      </a:r>
                      <a:r>
                        <a:rPr lang="en-US" dirty="0"/>
                        <a:t> / </a:t>
                      </a:r>
                      <a:r>
                        <a:rPr lang="en-US" dirty="0" err="1"/>
                        <a:t>Archivos</a:t>
                      </a:r>
                      <a:r>
                        <a:rPr lang="en-US" dirty="0"/>
                        <a:t> y Backups</a:t>
                      </a:r>
                      <a:endParaRPr dirty="0"/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  <a:solidFill>
                      <a:srgbClr val="F2F8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933704">
                        <a:defRPr sz="18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</a:defRPr>
                      </a:pPr>
                      <a:endParaRPr dirty="0"/>
                    </a:p>
                  </a:txBody>
                  <a:tcPr marL="101600" marR="101600" marT="101600" marB="101600" horzOverflow="overflow">
                    <a:lnL w="6350">
                      <a:solidFill>
                        <a:schemeClr val="accent1"/>
                      </a:solidFill>
                    </a:lnL>
                    <a:lnR w="0">
                      <a:miter lim="400000"/>
                    </a:lnR>
                    <a:lnT w="6350">
                      <a:solidFill>
                        <a:schemeClr val="accent1"/>
                      </a:solidFill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Circle">
            <a:extLst>
              <a:ext uri="{FF2B5EF4-FFF2-40B4-BE49-F238E27FC236}">
                <a16:creationId xmlns:a16="http://schemas.microsoft.com/office/drawing/2014/main" id="{EFB9115D-59DC-8DB6-FFEA-23F6A8499566}"/>
              </a:ext>
            </a:extLst>
          </p:cNvPr>
          <p:cNvSpPr/>
          <p:nvPr/>
        </p:nvSpPr>
        <p:spPr>
          <a:xfrm>
            <a:off x="22858400" y="4924626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sp>
        <p:nvSpPr>
          <p:cNvPr id="52" name="Circle">
            <a:extLst>
              <a:ext uri="{FF2B5EF4-FFF2-40B4-BE49-F238E27FC236}">
                <a16:creationId xmlns:a16="http://schemas.microsoft.com/office/drawing/2014/main" id="{8F4D3008-338A-CF3C-9447-92488A72C053}"/>
              </a:ext>
            </a:extLst>
          </p:cNvPr>
          <p:cNvSpPr/>
          <p:nvPr/>
        </p:nvSpPr>
        <p:spPr>
          <a:xfrm>
            <a:off x="16462042" y="7382152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sp>
        <p:nvSpPr>
          <p:cNvPr id="55" name="Group">
            <a:extLst>
              <a:ext uri="{FF2B5EF4-FFF2-40B4-BE49-F238E27FC236}">
                <a16:creationId xmlns:a16="http://schemas.microsoft.com/office/drawing/2014/main" id="{774B4DBF-7316-9D41-E907-5D80BE246793}"/>
              </a:ext>
            </a:extLst>
          </p:cNvPr>
          <p:cNvSpPr/>
          <p:nvPr/>
        </p:nvSpPr>
        <p:spPr>
          <a:xfrm>
            <a:off x="19694086" y="4924626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sp>
        <p:nvSpPr>
          <p:cNvPr id="57" name="Group">
            <a:extLst>
              <a:ext uri="{FF2B5EF4-FFF2-40B4-BE49-F238E27FC236}">
                <a16:creationId xmlns:a16="http://schemas.microsoft.com/office/drawing/2014/main" id="{B73DB6C4-DD36-0761-B9D5-346ED7E5EF20}"/>
              </a:ext>
            </a:extLst>
          </p:cNvPr>
          <p:cNvSpPr/>
          <p:nvPr/>
        </p:nvSpPr>
        <p:spPr>
          <a:xfrm>
            <a:off x="16453014" y="4920138"/>
            <a:ext cx="609489" cy="60948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1829285">
              <a:defRPr sz="1600">
                <a:solidFill>
                  <a:srgbClr val="000000"/>
                </a:solidFill>
                <a:latin typeface="IBMPlexSans-Medm"/>
                <a:ea typeface="IBMPlexSans-Medm"/>
                <a:cs typeface="IBMPlexSans-Medm"/>
                <a:sym typeface="IBMPlexSans-Medm"/>
              </a:defRPr>
            </a:lvl1pPr>
          </a:lstStyle>
          <a:p>
            <a:endParaRPr dirty="0">
              <a:latin typeface="+mn-lt"/>
            </a:endParaRPr>
          </a:p>
        </p:txBody>
      </p:sp>
      <p:sp>
        <p:nvSpPr>
          <p:cNvPr id="59" name="Group">
            <a:extLst>
              <a:ext uri="{FF2B5EF4-FFF2-40B4-BE49-F238E27FC236}">
                <a16:creationId xmlns:a16="http://schemas.microsoft.com/office/drawing/2014/main" id="{81A6396A-EF43-AC8B-87DC-242AA86DCF60}"/>
              </a:ext>
            </a:extLst>
          </p:cNvPr>
          <p:cNvSpPr/>
          <p:nvPr/>
        </p:nvSpPr>
        <p:spPr>
          <a:xfrm>
            <a:off x="19694086" y="7382152"/>
            <a:ext cx="600514" cy="600514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7D730-8519-32B2-F98D-CFED6406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76000"/>
            <a:ext cx="18240229" cy="2663825"/>
          </a:xfrm>
        </p:spPr>
        <p:txBody>
          <a:bodyPr/>
          <a:lstStyle/>
          <a:p>
            <a:r>
              <a:rPr lang="en-US" sz="7200" dirty="0" err="1"/>
              <a:t>Tecnologías</a:t>
            </a:r>
            <a:r>
              <a:rPr lang="en-US" sz="7200" dirty="0"/>
              <a:t> </a:t>
            </a:r>
            <a:r>
              <a:rPr lang="en-US" sz="7200" dirty="0" err="1"/>
              <a:t>seleccionadas</a:t>
            </a:r>
            <a:r>
              <a:rPr lang="en-US" sz="7200" dirty="0"/>
              <a:t> para </a:t>
            </a:r>
            <a:r>
              <a:rPr lang="en-US" sz="7200" dirty="0" err="1"/>
              <a:t>entornos</a:t>
            </a:r>
            <a:r>
              <a:rPr lang="en-US" sz="7200" dirty="0"/>
              <a:t> de IA con </a:t>
            </a:r>
            <a:r>
              <a:rPr lang="en-US" sz="7200" dirty="0" err="1"/>
              <a:t>alta</a:t>
            </a:r>
            <a:r>
              <a:rPr lang="en-US" sz="7200" dirty="0"/>
              <a:t> </a:t>
            </a:r>
            <a:r>
              <a:rPr lang="en-US" sz="7200" dirty="0" err="1"/>
              <a:t>escalabilidad</a:t>
            </a:r>
            <a:r>
              <a:rPr lang="en-US" sz="7200" dirty="0"/>
              <a:t> y </a:t>
            </a:r>
            <a:r>
              <a:rPr lang="en-US" sz="7200" dirty="0" err="1"/>
              <a:t>rendimiento</a:t>
            </a:r>
            <a:endParaRPr lang="en-US" sz="6800" dirty="0"/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44E4C66D-B6DA-C10D-F700-C4CA93ACB4CC}"/>
              </a:ext>
            </a:extLst>
          </p:cNvPr>
          <p:cNvGrpSpPr/>
          <p:nvPr/>
        </p:nvGrpSpPr>
        <p:grpSpPr>
          <a:xfrm>
            <a:off x="4289415" y="10989445"/>
            <a:ext cx="600513" cy="600513"/>
            <a:chOff x="0" y="0"/>
            <a:chExt cx="600511" cy="600511"/>
          </a:xfrm>
        </p:grpSpPr>
        <p:sp>
          <p:nvSpPr>
            <p:cNvPr id="3" name="Group">
              <a:extLst>
                <a:ext uri="{FF2B5EF4-FFF2-40B4-BE49-F238E27FC236}">
                  <a16:creationId xmlns:a16="http://schemas.microsoft.com/office/drawing/2014/main" id="{C106DB13-5E66-3A05-C6C6-64777AA4D930}"/>
                </a:ext>
              </a:extLst>
            </p:cNvPr>
            <p:cNvSpPr/>
            <p:nvPr/>
          </p:nvSpPr>
          <p:spPr>
            <a:xfrm>
              <a:off x="0" y="0"/>
              <a:ext cx="600512" cy="60051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7" tIns="243837" rIns="243837" bIns="243837" numCol="1" anchor="t">
              <a:noAutofit/>
            </a:bodyPr>
            <a:lstStyle/>
            <a:p>
              <a:pPr defTabSz="1829285">
                <a:defRPr sz="3400"/>
              </a:pPr>
              <a:endParaRPr sz="3400"/>
            </a:p>
          </p:txBody>
        </p:sp>
        <p:pic>
          <p:nvPicPr>
            <p:cNvPr id="28" name="pasted-movie.png" descr="pasted-movie.png">
              <a:extLst>
                <a:ext uri="{FF2B5EF4-FFF2-40B4-BE49-F238E27FC236}">
                  <a16:creationId xmlns:a16="http://schemas.microsoft.com/office/drawing/2014/main" id="{7028F672-868F-4550-7451-FBED28B1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7551" t="7153" r="17551" b="7153"/>
            <a:stretch>
              <a:fillRect/>
            </a:stretch>
          </p:blipFill>
          <p:spPr>
            <a:xfrm>
              <a:off x="90707" y="92491"/>
              <a:ext cx="419101" cy="415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Group">
            <a:extLst>
              <a:ext uri="{FF2B5EF4-FFF2-40B4-BE49-F238E27FC236}">
                <a16:creationId xmlns:a16="http://schemas.microsoft.com/office/drawing/2014/main" id="{238DF378-9FBE-2B20-EC93-2E66D4055256}"/>
              </a:ext>
            </a:extLst>
          </p:cNvPr>
          <p:cNvSpPr/>
          <p:nvPr/>
        </p:nvSpPr>
        <p:spPr>
          <a:xfrm>
            <a:off x="18269321" y="10989445"/>
            <a:ext cx="609489" cy="60948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1829285">
              <a:defRPr sz="1600">
                <a:solidFill>
                  <a:srgbClr val="000000"/>
                </a:solidFill>
                <a:latin typeface="IBMPlexSans-Medm"/>
                <a:ea typeface="IBMPlexSans-Medm"/>
                <a:cs typeface="IBMPlexSans-Medm"/>
                <a:sym typeface="IBMPlexSans-Medm"/>
              </a:defRPr>
            </a:lvl1pPr>
          </a:lstStyle>
          <a:p>
            <a:endParaRPr dirty="0">
              <a:latin typeface="+mn-lt"/>
            </a:endParaRPr>
          </a:p>
        </p:txBody>
      </p:sp>
      <p:sp>
        <p:nvSpPr>
          <p:cNvPr id="31" name="Group">
            <a:extLst>
              <a:ext uri="{FF2B5EF4-FFF2-40B4-BE49-F238E27FC236}">
                <a16:creationId xmlns:a16="http://schemas.microsoft.com/office/drawing/2014/main" id="{B59D6D28-F354-FFF2-9F13-E008C2FE84FF}"/>
              </a:ext>
            </a:extLst>
          </p:cNvPr>
          <p:cNvSpPr/>
          <p:nvPr/>
        </p:nvSpPr>
        <p:spPr>
          <a:xfrm>
            <a:off x="6348785" y="4930041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7DFF751-41C6-11E1-A516-A35AB3CE5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893" y="5051207"/>
            <a:ext cx="350297" cy="350297"/>
          </a:xfrm>
          <a:prstGeom prst="rect">
            <a:avLst/>
          </a:prstGeom>
        </p:spPr>
      </p:pic>
      <p:sp>
        <p:nvSpPr>
          <p:cNvPr id="32" name="Group">
            <a:extLst>
              <a:ext uri="{FF2B5EF4-FFF2-40B4-BE49-F238E27FC236}">
                <a16:creationId xmlns:a16="http://schemas.microsoft.com/office/drawing/2014/main" id="{0407D5F6-B0F6-D92A-9C2F-B3F90D262172}"/>
              </a:ext>
            </a:extLst>
          </p:cNvPr>
          <p:cNvSpPr/>
          <p:nvPr/>
        </p:nvSpPr>
        <p:spPr>
          <a:xfrm>
            <a:off x="3091484" y="4928533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pic>
        <p:nvPicPr>
          <p:cNvPr id="27" name="Picture 26" descr="A pink lion head with teeth&#10;&#10;AI-generated content may be incorrect.">
            <a:extLst>
              <a:ext uri="{FF2B5EF4-FFF2-40B4-BE49-F238E27FC236}">
                <a16:creationId xmlns:a16="http://schemas.microsoft.com/office/drawing/2014/main" id="{F4C9E398-E98E-89E2-8CEF-37D29AD00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782" y="5004749"/>
            <a:ext cx="463834" cy="4480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616B62-BA25-9DC2-1722-1A5DD2958B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6172" y="7519632"/>
            <a:ext cx="453012" cy="2770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706429-BD71-C556-4AC0-940074364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48241" y="7496284"/>
            <a:ext cx="481055" cy="323787"/>
          </a:xfrm>
          <a:prstGeom prst="rect">
            <a:avLst/>
          </a:prstGeom>
        </p:spPr>
      </p:pic>
      <p:pic>
        <p:nvPicPr>
          <p:cNvPr id="35" name="Google Shape;245;p10">
            <a:extLst>
              <a:ext uri="{FF2B5EF4-FFF2-40B4-BE49-F238E27FC236}">
                <a16:creationId xmlns:a16="http://schemas.microsoft.com/office/drawing/2014/main" id="{9D34D5A4-754D-02EE-7E8C-99E12CDC905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24119" y="4995150"/>
            <a:ext cx="467277" cy="46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44;p10">
            <a:extLst>
              <a:ext uri="{FF2B5EF4-FFF2-40B4-BE49-F238E27FC236}">
                <a16:creationId xmlns:a16="http://schemas.microsoft.com/office/drawing/2014/main" id="{5CF8D89A-C775-543F-DE30-814EA77903F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612350" y="7519632"/>
            <a:ext cx="305921" cy="32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43;p10" title="hf-logo.png">
            <a:extLst>
              <a:ext uri="{FF2B5EF4-FFF2-40B4-BE49-F238E27FC236}">
                <a16:creationId xmlns:a16="http://schemas.microsoft.com/office/drawing/2014/main" id="{1769C586-560C-C8D5-23AC-50FA08BE5A8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736963" y="4963561"/>
            <a:ext cx="514760" cy="51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40;p10">
            <a:extLst>
              <a:ext uri="{FF2B5EF4-FFF2-40B4-BE49-F238E27FC236}">
                <a16:creationId xmlns:a16="http://schemas.microsoft.com/office/drawing/2014/main" id="{0E522A57-00A3-73E3-0193-60C9E4E24C1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819450" y="7519632"/>
            <a:ext cx="353498" cy="35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roup">
            <a:extLst>
              <a:ext uri="{FF2B5EF4-FFF2-40B4-BE49-F238E27FC236}">
                <a16:creationId xmlns:a16="http://schemas.microsoft.com/office/drawing/2014/main" id="{38E0A89C-EE41-B43C-51B4-C553BD08E8D3}"/>
              </a:ext>
            </a:extLst>
          </p:cNvPr>
          <p:cNvSpPr/>
          <p:nvPr/>
        </p:nvSpPr>
        <p:spPr>
          <a:xfrm>
            <a:off x="12981401" y="4928533"/>
            <a:ext cx="600515" cy="600515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243837" tIns="243837" rIns="243837" bIns="243837" numCol="1" anchor="t">
            <a:noAutofit/>
          </a:bodyPr>
          <a:lstStyle/>
          <a:p>
            <a:pPr defTabSz="1829285">
              <a:defRPr sz="3400"/>
            </a:pPr>
            <a:endParaRPr sz="3400"/>
          </a:p>
        </p:txBody>
      </p:sp>
      <p:pic>
        <p:nvPicPr>
          <p:cNvPr id="25" name="Google Shape;246;p10">
            <a:extLst>
              <a:ext uri="{FF2B5EF4-FFF2-40B4-BE49-F238E27FC236}">
                <a16:creationId xmlns:a16="http://schemas.microsoft.com/office/drawing/2014/main" id="{F46C04B2-5490-21F0-9235-309E45CB6A5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079991" y="5025662"/>
            <a:ext cx="410584" cy="4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 descr="A blue whale with black background&#10;&#10;AI-generated content may be incorrect.">
            <a:extLst>
              <a:ext uri="{FF2B5EF4-FFF2-40B4-BE49-F238E27FC236}">
                <a16:creationId xmlns:a16="http://schemas.microsoft.com/office/drawing/2014/main" id="{36639B95-F7F1-1ED1-21AC-79CFB5C76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89743" y="4959874"/>
            <a:ext cx="537827" cy="537827"/>
          </a:xfrm>
          <a:prstGeom prst="rect">
            <a:avLst/>
          </a:prstGeom>
        </p:spPr>
      </p:pic>
      <p:pic>
        <p:nvPicPr>
          <p:cNvPr id="43" name="Picture 42" descr="A red blue and yellow circles&#10;&#10;AI-generated content may be incorrect.">
            <a:extLst>
              <a:ext uri="{FF2B5EF4-FFF2-40B4-BE49-F238E27FC236}">
                <a16:creationId xmlns:a16="http://schemas.microsoft.com/office/drawing/2014/main" id="{790FB25A-5618-F1DC-73C6-899C38F56C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85014" y="11145241"/>
            <a:ext cx="425956" cy="2750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D30D76D-9730-0028-1B1D-3B5A86BB16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365839" y="11081936"/>
            <a:ext cx="417254" cy="41725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DC3BC32-F247-2D3B-71FF-F732676091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55644" y="7340431"/>
            <a:ext cx="600515" cy="6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514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CEE46-6B40-F75D-195A-056A96067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C239-EAE4-EF45-2908-E411F8F1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12502047" cy="2663825"/>
          </a:xfrm>
        </p:spPr>
        <p:txBody>
          <a:bodyPr/>
          <a:lstStyle/>
          <a:p>
            <a:r>
              <a:rPr lang="en-US" dirty="0" err="1"/>
              <a:t>Demostración</a:t>
            </a:r>
            <a:r>
              <a:rPr lang="en-US" dirty="0"/>
              <a:t> de </a:t>
            </a:r>
            <a:r>
              <a:rPr lang="en-US" b="1" dirty="0" err="1"/>
              <a:t>Quizi</a:t>
            </a:r>
            <a:r>
              <a:rPr lang="en-US" b="1" dirty="0" err="1">
                <a:solidFill>
                  <a:schemeClr val="accent1"/>
                </a:solidFill>
              </a:rPr>
              <a:t>x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3D7DDFAB-605C-572D-705F-836BE854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617" b="4553"/>
          <a:stretch>
            <a:fillRect/>
          </a:stretch>
        </p:blipFill>
        <p:spPr>
          <a:xfrm>
            <a:off x="6319240" y="3470829"/>
            <a:ext cx="18067935" cy="102451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80201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1A189-C412-D0EA-6326-75ED2EFCF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uizix">
            <a:hlinkClick r:id="" action="ppaction://media"/>
            <a:extLst>
              <a:ext uri="{FF2B5EF4-FFF2-40B4-BE49-F238E27FC236}">
                <a16:creationId xmlns:a16="http://schemas.microsoft.com/office/drawing/2014/main" id="{ECC38A75-0412-AF86-B71F-FE15F8987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2064" y="267864"/>
            <a:ext cx="20258565" cy="131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45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D81529-E216-3CFF-AF8A-ABF79E7FC622}"/>
              </a:ext>
            </a:extLst>
          </p:cNvPr>
          <p:cNvSpPr/>
          <p:nvPr/>
        </p:nvSpPr>
        <p:spPr bwMode="auto">
          <a:xfrm>
            <a:off x="0" y="0"/>
            <a:ext cx="6109850" cy="13716000"/>
          </a:xfrm>
          <a:prstGeom prst="rect">
            <a:avLst/>
          </a:prstGeom>
          <a:solidFill>
            <a:srgbClr val="D5F5E0">
              <a:alpha val="38824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FDD25-FFB6-DEC7-8A54-4CB455F8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00"/>
                </a:solidFill>
                <a:cs typeface="Arial"/>
                <a:sym typeface="Arial"/>
              </a:rPr>
              <a:t>Resultados</a:t>
            </a:r>
            <a:br>
              <a:rPr lang="en-US" b="1" dirty="0">
                <a:solidFill>
                  <a:srgbClr val="000000"/>
                </a:solidFill>
                <a:cs typeface="Arial"/>
                <a:sym typeface="Arial"/>
              </a:rPr>
            </a:br>
            <a:r>
              <a:rPr lang="en-US" b="1" dirty="0" err="1">
                <a:solidFill>
                  <a:srgbClr val="000000"/>
                </a:solidFill>
                <a:cs typeface="Arial"/>
                <a:sym typeface="Arial"/>
              </a:rPr>
              <a:t>Obtenidos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10308-E1FD-134C-8F7D-93F4058C37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000" dirty="0" err="1"/>
              <a:t>Optimización</a:t>
            </a:r>
            <a:r>
              <a:rPr lang="en-US" sz="4000" dirty="0">
                <a:solidFill>
                  <a:schemeClr val="tx1"/>
                </a:solidFill>
              </a:rPr>
              <a:t> de</a:t>
            </a:r>
          </a:p>
          <a:p>
            <a:r>
              <a:rPr lang="en-US" sz="4000" dirty="0" err="1">
                <a:solidFill>
                  <a:schemeClr val="tx1"/>
                </a:solidFill>
              </a:rPr>
              <a:t>evaluaciones</a:t>
            </a:r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CDCA1-F2FD-5C51-F09F-8107DCCDFB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499" y="576000"/>
            <a:ext cx="9161781" cy="2859087"/>
          </a:xfrm>
        </p:spPr>
        <p:txBody>
          <a:bodyPr/>
          <a:lstStyle/>
          <a:p>
            <a:r>
              <a:rPr lang="en-US" dirty="0" err="1"/>
              <a:t>Quizix</a:t>
            </a:r>
            <a:r>
              <a:rPr lang="en-US" dirty="0"/>
              <a:t> </a:t>
            </a:r>
            <a:r>
              <a:rPr lang="en-US" dirty="0" err="1"/>
              <a:t>optimiza</a:t>
            </a:r>
            <a:r>
              <a:rPr lang="en-US" dirty="0"/>
              <a:t> 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evaluaciones</a:t>
            </a:r>
            <a:r>
              <a:rPr lang="en-US" dirty="0"/>
              <a:t> al </a:t>
            </a:r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compleja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cuestionarios</a:t>
            </a:r>
            <a:r>
              <a:rPr lang="en-US" dirty="0"/>
              <a:t> de </a:t>
            </a:r>
            <a:r>
              <a:rPr lang="en-US" dirty="0" err="1"/>
              <a:t>calidad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IA, </a:t>
            </a:r>
            <a:r>
              <a:rPr lang="en-US" dirty="0" err="1"/>
              <a:t>reduciendo</a:t>
            </a:r>
            <a:r>
              <a:rPr lang="en-US" dirty="0"/>
              <a:t> </a:t>
            </a:r>
            <a:r>
              <a:rPr lang="en-US" dirty="0" err="1"/>
              <a:t>trabajo</a:t>
            </a:r>
            <a:r>
              <a:rPr lang="en-US" dirty="0"/>
              <a:t> manual y </a:t>
            </a:r>
            <a:r>
              <a:rPr lang="en-US" dirty="0" err="1"/>
              <a:t>aumentando</a:t>
            </a:r>
            <a:r>
              <a:rPr lang="en-US" dirty="0"/>
              <a:t> la </a:t>
            </a:r>
            <a:r>
              <a:rPr lang="en-US" dirty="0" err="1"/>
              <a:t>eficiencia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21445-BCEB-F2C4-3F58-50FFBAE4F8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000" dirty="0" err="1"/>
              <a:t>Maximizar</a:t>
            </a:r>
            <a:r>
              <a:rPr lang="en-US" sz="4000" dirty="0"/>
              <a:t> </a:t>
            </a:r>
            <a:r>
              <a:rPr lang="en-US" sz="4000" dirty="0" err="1">
                <a:solidFill>
                  <a:schemeClr val="tx1"/>
                </a:solidFill>
              </a:rPr>
              <a:t>eficiencia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operativa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A694DB-2321-8255-7FF9-ED2D8C6A7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499" y="5125969"/>
            <a:ext cx="9161781" cy="2857500"/>
          </a:xfrm>
        </p:spPr>
        <p:txBody>
          <a:bodyPr/>
          <a:lstStyle/>
          <a:p>
            <a:r>
              <a:rPr lang="en-US" dirty="0"/>
              <a:t>Reduce </a:t>
            </a:r>
            <a:r>
              <a:rPr lang="en-US" dirty="0" err="1"/>
              <a:t>esfuerzos</a:t>
            </a:r>
            <a:r>
              <a:rPr lang="en-US" dirty="0"/>
              <a:t> </a:t>
            </a:r>
            <a:r>
              <a:rPr lang="en-US" dirty="0" err="1"/>
              <a:t>manuales</a:t>
            </a:r>
            <a:r>
              <a:rPr lang="en-US" dirty="0"/>
              <a:t> </a:t>
            </a:r>
            <a:r>
              <a:rPr lang="en-US" dirty="0" err="1"/>
              <a:t>integrando</a:t>
            </a:r>
            <a:r>
              <a:rPr lang="en-US" dirty="0"/>
              <a:t> IA para </a:t>
            </a:r>
            <a:r>
              <a:rPr lang="en-US" dirty="0" err="1"/>
              <a:t>analizar</a:t>
            </a:r>
            <a:r>
              <a:rPr lang="en-US" dirty="0"/>
              <a:t>, </a:t>
            </a:r>
            <a:r>
              <a:rPr lang="en-US" dirty="0" err="1"/>
              <a:t>segmentar</a:t>
            </a:r>
            <a:r>
              <a:rPr lang="en-US" dirty="0"/>
              <a:t> y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preguntas</a:t>
            </a:r>
            <a:r>
              <a:rPr lang="en-US" dirty="0"/>
              <a:t> </a:t>
            </a:r>
            <a:r>
              <a:rPr lang="en-US" dirty="0" err="1"/>
              <a:t>coherentes</a:t>
            </a:r>
            <a:r>
              <a:rPr lang="en-US" dirty="0"/>
              <a:t>, </a:t>
            </a:r>
            <a:r>
              <a:rPr lang="en-US" dirty="0" err="1"/>
              <a:t>garantizando</a:t>
            </a:r>
            <a:r>
              <a:rPr lang="en-US" dirty="0"/>
              <a:t> </a:t>
            </a:r>
            <a:r>
              <a:rPr lang="en-US" dirty="0" err="1"/>
              <a:t>consistencia</a:t>
            </a:r>
            <a:r>
              <a:rPr lang="en-US" dirty="0"/>
              <a:t> y </a:t>
            </a:r>
            <a:r>
              <a:rPr lang="en-US" dirty="0" err="1"/>
              <a:t>rapidez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proceso</a:t>
            </a:r>
            <a:r>
              <a:rPr lang="en-US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51E0-5CD9-60CD-D13A-D182D39155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4000" dirty="0" err="1"/>
              <a:t>Acelerar</a:t>
            </a:r>
            <a:r>
              <a:rPr lang="en-US" sz="4000" dirty="0"/>
              <a:t> </a:t>
            </a:r>
            <a:r>
              <a:rPr lang="en-US" sz="4000" dirty="0" err="1">
                <a:solidFill>
                  <a:schemeClr val="tx1"/>
                </a:solidFill>
              </a:rPr>
              <a:t>tiempos</a:t>
            </a:r>
            <a:r>
              <a:rPr lang="en-US" sz="4000" dirty="0">
                <a:solidFill>
                  <a:schemeClr val="tx1"/>
                </a:solidFill>
              </a:rPr>
              <a:t> de </a:t>
            </a:r>
            <a:r>
              <a:rPr lang="en-US" sz="4000" dirty="0" err="1">
                <a:solidFill>
                  <a:schemeClr val="tx1"/>
                </a:solidFill>
              </a:rPr>
              <a:t>entrega</a:t>
            </a:r>
            <a:endParaRPr lang="en-US" sz="4000" dirty="0">
              <a:solidFill>
                <a:schemeClr val="tx1"/>
              </a:solidFill>
            </a:endParaRPr>
          </a:p>
          <a:p>
            <a:endParaRPr lang="en-US" sz="4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48B19D-AF86-D7DA-987C-DBDC6910BA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9670409"/>
            <a:ext cx="9161780" cy="2524766"/>
          </a:xfrm>
        </p:spPr>
        <p:txBody>
          <a:bodyPr/>
          <a:lstStyle/>
          <a:p>
            <a:r>
              <a:rPr lang="en-US" dirty="0" err="1"/>
              <a:t>Utiliza</a:t>
            </a:r>
            <a:r>
              <a:rPr lang="en-US" dirty="0"/>
              <a:t> pipelines </a:t>
            </a:r>
            <a:r>
              <a:rPr lang="en-US" dirty="0" err="1"/>
              <a:t>automatizados</a:t>
            </a:r>
            <a:r>
              <a:rPr lang="en-US" dirty="0"/>
              <a:t> y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generativos</a:t>
            </a:r>
            <a:r>
              <a:rPr lang="en-US" dirty="0"/>
              <a:t> para </a:t>
            </a:r>
            <a:r>
              <a:rPr lang="en-US" dirty="0" err="1"/>
              <a:t>disminuir</a:t>
            </a:r>
            <a:r>
              <a:rPr lang="en-US" dirty="0"/>
              <a:t> </a:t>
            </a:r>
            <a:r>
              <a:rPr lang="en-US" dirty="0" err="1"/>
              <a:t>drásticamente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para </a:t>
            </a:r>
            <a:r>
              <a:rPr lang="en-US" dirty="0" err="1"/>
              <a:t>producir</a:t>
            </a:r>
            <a:r>
              <a:rPr lang="en-US" dirty="0"/>
              <a:t> </a:t>
            </a:r>
            <a:r>
              <a:rPr lang="en-US" dirty="0" err="1"/>
              <a:t>evaluaciones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 para </a:t>
            </a:r>
            <a:r>
              <a:rPr lang="en-US" dirty="0" err="1"/>
              <a:t>aplicar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757131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250E0-BDAE-3EA0-3582-6ED4A6FF3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4BB83-7C89-6C7C-8D0D-CE611C04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Retrospectiva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E057BE-872A-4894-594D-7029EACCA8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315" b="8479"/>
          <a:stretch>
            <a:fillRect/>
          </a:stretch>
        </p:blipFill>
        <p:spPr>
          <a:xfrm>
            <a:off x="6285270" y="3428084"/>
            <a:ext cx="18101906" cy="102879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4653848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blue logo&#10;&#10;AI-generated content may be incorrect.">
            <a:extLst>
              <a:ext uri="{FF2B5EF4-FFF2-40B4-BE49-F238E27FC236}">
                <a16:creationId xmlns:a16="http://schemas.microsoft.com/office/drawing/2014/main" id="{37E7B102-0865-DB77-A990-D7F41EC0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887" y="5454650"/>
            <a:ext cx="71374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04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5E13-A1C4-870D-0BC6-EF956A1B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00"/>
            <a:ext cx="4942078" cy="4210050"/>
          </a:xfrm>
        </p:spPr>
        <p:txBody>
          <a:bodyPr/>
          <a:lstStyle/>
          <a:p>
            <a:r>
              <a:rPr lang="en-US" dirty="0" err="1"/>
              <a:t>Índice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3E9DC-42EB-0711-A23D-16E628202A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6675" y="574675"/>
            <a:ext cx="11044500" cy="1161731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Equipo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Contexto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Objetivos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Cronograma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Alcances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Metodología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Arquitectura</a:t>
            </a:r>
            <a:r>
              <a:rPr lang="en-US" dirty="0"/>
              <a:t> de la </a:t>
            </a:r>
            <a:r>
              <a:rPr lang="en-US" dirty="0" err="1"/>
              <a:t>solución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Modelo de </a:t>
            </a:r>
            <a:r>
              <a:rPr lang="en-US" dirty="0" err="1"/>
              <a:t>datos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Tecnologías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Demostración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obtenidos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Retrospectiva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568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D833B-5098-B8C0-511A-344A02E35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350C4CE-63C6-C3BF-D4D5-FE936845F3A7}"/>
              </a:ext>
            </a:extLst>
          </p:cNvPr>
          <p:cNvSpPr txBox="1"/>
          <p:nvPr/>
        </p:nvSpPr>
        <p:spPr>
          <a:xfrm>
            <a:off x="535754" y="527387"/>
            <a:ext cx="21422564" cy="24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014">
              <a:defRPr/>
            </a:pPr>
            <a:r>
              <a:rPr kumimoji="0" lang="en-US" sz="6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El </a:t>
            </a:r>
            <a:r>
              <a:rPr kumimoji="0" lang="en-US" sz="6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equipo</a:t>
            </a:r>
            <a:r>
              <a:rPr kumimoji="0" lang="en-US" sz="6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 </a:t>
            </a:r>
            <a:r>
              <a:rPr kumimoji="0" lang="en-US" sz="6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que</a:t>
            </a:r>
            <a:r>
              <a:rPr kumimoji="0" lang="en-US" sz="6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 da </a:t>
            </a:r>
            <a:r>
              <a:rPr kumimoji="0" lang="en-US" sz="6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vida</a:t>
            </a:r>
            <a:r>
              <a:rPr kumimoji="0" lang="en-US" sz="6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 a 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Quizi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IBM Plex Sans Light" pitchFamily="34" charset="-122"/>
                <a:cs typeface="IBM Plex Sans Light" pitchFamily="34" charset="-120"/>
              </a:rPr>
              <a:t>x</a:t>
            </a:r>
            <a:endParaRPr kumimoji="0" lang="en-US" sz="6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BM Plex Sans Light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BC92B2B-4828-9197-7D53-133497A7434E}"/>
              </a:ext>
            </a:extLst>
          </p:cNvPr>
          <p:cNvSpPr txBox="1"/>
          <p:nvPr/>
        </p:nvSpPr>
        <p:spPr>
          <a:xfrm>
            <a:off x="13972538" y="3830494"/>
            <a:ext cx="6846020" cy="571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014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000000"/>
                </a:solidFill>
                <a:latin typeface="IBM Plex Sans Light" panose="020B0403050203000203" pitchFamily="34" charset="0"/>
              </a:rPr>
              <a:t>Miguel Henríquez Pacheco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76208D5-8F72-BCF5-4A8F-5FDAF21471DB}"/>
              </a:ext>
            </a:extLst>
          </p:cNvPr>
          <p:cNvSpPr txBox="1"/>
          <p:nvPr/>
        </p:nvSpPr>
        <p:spPr>
          <a:xfrm>
            <a:off x="13972538" y="10421733"/>
            <a:ext cx="9006727" cy="2488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014">
              <a:defRPr/>
            </a:pPr>
            <a:r>
              <a:rPr lang="en-US" sz="3200" dirty="0" err="1"/>
              <a:t>Ingeniero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Tecnologías</a:t>
            </a:r>
            <a:r>
              <a:rPr lang="en-US" sz="3200" dirty="0"/>
              <a:t> de la </a:t>
            </a:r>
            <a:r>
              <a:rPr lang="en-US" sz="3200" dirty="0" err="1"/>
              <a:t>Información</a:t>
            </a:r>
            <a:r>
              <a:rPr lang="en-US" sz="3200" dirty="0"/>
              <a:t> con </a:t>
            </a:r>
            <a:r>
              <a:rPr lang="en-US" sz="3200" dirty="0" err="1"/>
              <a:t>experiencia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diseño</a:t>
            </a:r>
            <a:r>
              <a:rPr lang="en-US" sz="3200" dirty="0"/>
              <a:t> e </a:t>
            </a:r>
            <a:r>
              <a:rPr lang="en-US" sz="3200" b="1" dirty="0" err="1"/>
              <a:t>implementación</a:t>
            </a:r>
            <a:r>
              <a:rPr lang="en-US" sz="3200" b="1" dirty="0"/>
              <a:t> de </a:t>
            </a:r>
            <a:r>
              <a:rPr lang="en-US" sz="3200" b="1" dirty="0" err="1"/>
              <a:t>soluciones</a:t>
            </a:r>
            <a:r>
              <a:rPr lang="en-US" sz="3200" b="1" dirty="0"/>
              <a:t> </a:t>
            </a:r>
            <a:r>
              <a:rPr lang="en-US" sz="3200" b="1" dirty="0" err="1"/>
              <a:t>empresariales</a:t>
            </a:r>
            <a:r>
              <a:rPr lang="en-US" sz="3200" b="1" dirty="0"/>
              <a:t> </a:t>
            </a:r>
            <a:r>
              <a:rPr lang="en-US" sz="3200" b="1" dirty="0" err="1"/>
              <a:t>basadas</a:t>
            </a:r>
            <a:r>
              <a:rPr lang="en-US" sz="3200" b="1" dirty="0"/>
              <a:t> </a:t>
            </a:r>
            <a:r>
              <a:rPr lang="en-US" sz="3200" b="1" dirty="0" err="1"/>
              <a:t>en</a:t>
            </a:r>
            <a:r>
              <a:rPr lang="en-US" sz="3200" b="1" dirty="0"/>
              <a:t> </a:t>
            </a:r>
            <a:r>
              <a:rPr lang="en-US" sz="3200" b="1" dirty="0" err="1"/>
              <a:t>inteligencia</a:t>
            </a:r>
            <a:r>
              <a:rPr lang="en-US" sz="3200" b="1" dirty="0"/>
              <a:t> artificial</a:t>
            </a:r>
            <a:r>
              <a:rPr lang="en-US" sz="3200" dirty="0"/>
              <a:t>, </a:t>
            </a:r>
            <a:r>
              <a:rPr lang="en-US" sz="3200" dirty="0" err="1"/>
              <a:t>automatización</a:t>
            </a:r>
            <a:r>
              <a:rPr lang="en-US" sz="3200" dirty="0"/>
              <a:t> de </a:t>
            </a:r>
            <a:r>
              <a:rPr lang="en-US" sz="3200" dirty="0" err="1"/>
              <a:t>procesos</a:t>
            </a:r>
            <a:r>
              <a:rPr lang="en-US" sz="3200" dirty="0"/>
              <a:t> y </a:t>
            </a:r>
            <a:r>
              <a:rPr lang="en-US" sz="3200" dirty="0" err="1"/>
              <a:t>servicios</a:t>
            </a:r>
            <a:r>
              <a:rPr lang="en-US" sz="3200" dirty="0"/>
              <a:t> cloud.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9AAC2-166D-3D3D-8890-9AD83DE5E0E9}"/>
              </a:ext>
            </a:extLst>
          </p:cNvPr>
          <p:cNvSpPr txBox="1"/>
          <p:nvPr/>
        </p:nvSpPr>
        <p:spPr>
          <a:xfrm>
            <a:off x="561135" y="13161044"/>
            <a:ext cx="23813339" cy="3693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62B13-550A-E922-14A0-8B8055B63364}"/>
              </a:ext>
            </a:extLst>
          </p:cNvPr>
          <p:cNvCxnSpPr>
            <a:cxnSpLocks/>
          </p:cNvCxnSpPr>
          <p:nvPr/>
        </p:nvCxnSpPr>
        <p:spPr bwMode="auto">
          <a:xfrm>
            <a:off x="12193587" y="2743200"/>
            <a:ext cx="0" cy="88392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042D18C-D21C-439F-C927-C6A455D6D4C3}"/>
              </a:ext>
            </a:extLst>
          </p:cNvPr>
          <p:cNvSpPr/>
          <p:nvPr/>
        </p:nvSpPr>
        <p:spPr bwMode="auto">
          <a:xfrm>
            <a:off x="13972538" y="5205747"/>
            <a:ext cx="4560440" cy="4353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C34B763-B4B0-BE75-0F52-A0A2C3BAD288}"/>
              </a:ext>
            </a:extLst>
          </p:cNvPr>
          <p:cNvSpPr txBox="1"/>
          <p:nvPr/>
        </p:nvSpPr>
        <p:spPr>
          <a:xfrm>
            <a:off x="2240309" y="3992787"/>
            <a:ext cx="6846020" cy="571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014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000000"/>
                </a:solidFill>
                <a:latin typeface="IBM Plex Sans Light" panose="020B0403050203000203" pitchFamily="34" charset="0"/>
              </a:rPr>
              <a:t>Juan Pablo Medina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8758C05-4D74-AFB9-4961-A321DC76384E}"/>
              </a:ext>
            </a:extLst>
          </p:cNvPr>
          <p:cNvSpPr txBox="1"/>
          <p:nvPr/>
        </p:nvSpPr>
        <p:spPr>
          <a:xfrm>
            <a:off x="2240309" y="10470282"/>
            <a:ext cx="9006727" cy="1714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9014">
              <a:defRPr/>
            </a:pPr>
            <a:r>
              <a:rPr lang="en-US" sz="3200" dirty="0" err="1"/>
              <a:t>Ingeniero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Informática</a:t>
            </a:r>
            <a:r>
              <a:rPr lang="en-US" sz="3200" dirty="0"/>
              <a:t>, con </a:t>
            </a:r>
            <a:r>
              <a:rPr lang="en-US" sz="3200" dirty="0" err="1"/>
              <a:t>experiencia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QA y performance, </a:t>
            </a:r>
            <a:r>
              <a:rPr lang="en-US" sz="3200" b="1" dirty="0" err="1"/>
              <a:t>especializado</a:t>
            </a:r>
            <a:r>
              <a:rPr lang="en-US" sz="3200" b="1" dirty="0"/>
              <a:t> </a:t>
            </a:r>
            <a:r>
              <a:rPr lang="en-US" sz="3200" b="1" dirty="0" err="1"/>
              <a:t>en</a:t>
            </a:r>
            <a:r>
              <a:rPr lang="en-US" sz="3200" b="1" dirty="0"/>
              <a:t> </a:t>
            </a:r>
            <a:r>
              <a:rPr lang="en-US" sz="3200" b="1" dirty="0" err="1"/>
              <a:t>pruebas</a:t>
            </a:r>
            <a:r>
              <a:rPr lang="en-US" sz="3200" b="1" dirty="0"/>
              <a:t> de carga y </a:t>
            </a:r>
            <a:r>
              <a:rPr lang="en-US" sz="3200" b="1" dirty="0" err="1"/>
              <a:t>automatización</a:t>
            </a:r>
            <a:r>
              <a:rPr lang="en-US" sz="3200" dirty="0"/>
              <a:t>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621F6A-6D87-793E-A995-990E261B133D}"/>
              </a:ext>
            </a:extLst>
          </p:cNvPr>
          <p:cNvSpPr/>
          <p:nvPr/>
        </p:nvSpPr>
        <p:spPr bwMode="auto">
          <a:xfrm>
            <a:off x="2240309" y="5368040"/>
            <a:ext cx="4560440" cy="4353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685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8ACC-6B53-C183-EFF5-6732924BA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9B2A0F1-8186-5E4F-951B-2C0CC9CDD0C8}"/>
              </a:ext>
            </a:extLst>
          </p:cNvPr>
          <p:cNvSpPr/>
          <p:nvPr/>
        </p:nvSpPr>
        <p:spPr bwMode="auto">
          <a:xfrm>
            <a:off x="-38587" y="0"/>
            <a:ext cx="6109850" cy="13716000"/>
          </a:xfrm>
          <a:prstGeom prst="rect">
            <a:avLst/>
          </a:prstGeom>
          <a:solidFill>
            <a:srgbClr val="D5F5E0">
              <a:alpha val="38824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E4CE7-3477-5489-899F-F684D693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5081850" cy="3995928"/>
          </a:xfrm>
        </p:spPr>
        <p:txBody>
          <a:bodyPr/>
          <a:lstStyle/>
          <a:p>
            <a:r>
              <a:rPr lang="en-US" sz="4200" dirty="0" err="1"/>
              <a:t>Situación</a:t>
            </a:r>
            <a:r>
              <a:rPr lang="en-US" sz="4200" dirty="0"/>
              <a:t> actual</a:t>
            </a:r>
            <a:br>
              <a:rPr lang="en-US" sz="4200" dirty="0"/>
            </a:br>
            <a:r>
              <a:rPr lang="en-US" sz="3200" dirty="0"/>
              <a:t>sin </a:t>
            </a:r>
            <a:r>
              <a:rPr lang="en-US" sz="3200" b="1" dirty="0" err="1">
                <a:solidFill>
                  <a:schemeClr val="tx1"/>
                </a:solidFill>
              </a:rPr>
              <a:t>Quizi</a:t>
            </a:r>
            <a:r>
              <a:rPr lang="en-US" sz="3200" b="1" dirty="0" err="1">
                <a:solidFill>
                  <a:schemeClr val="accent1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solución</a:t>
            </a:r>
            <a:endParaRPr lang="en-US" sz="42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E0583-FCDD-8E79-2F12-2BCFE7915A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6415" y="2743200"/>
            <a:ext cx="4956048" cy="128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Alta </a:t>
            </a:r>
            <a:r>
              <a:rPr lang="en-US" dirty="0" err="1"/>
              <a:t>demanda</a:t>
            </a:r>
            <a:r>
              <a:rPr lang="en-US" dirty="0"/>
              <a:t> de </a:t>
            </a:r>
            <a:r>
              <a:rPr lang="en-US" dirty="0" err="1"/>
              <a:t>evaluaciones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6AC0A-5723-F259-7E55-FB3A7DB19A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2743200"/>
            <a:ext cx="4956048" cy="128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Procesos</a:t>
            </a:r>
            <a:r>
              <a:rPr lang="en-US" dirty="0"/>
              <a:t> lentos y </a:t>
            </a:r>
            <a:r>
              <a:rPr lang="en-US" dirty="0" err="1"/>
              <a:t>costosos</a:t>
            </a:r>
            <a:endParaRPr lang="en-US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903149-D1DA-B107-F6A8-1C70048BE5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2743200"/>
            <a:ext cx="4946904" cy="12801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Falta de </a:t>
            </a:r>
            <a:r>
              <a:rPr lang="en-US" dirty="0" err="1"/>
              <a:t>soluciones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endParaRPr lang="en-US" dirty="0">
              <a:latin typeface="+mn-lt"/>
            </a:endParaRP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0C61DDDE-F721-DA9D-B220-1759B82C05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 bwMode="auto">
          <a:xfrm>
            <a:off x="18288000" y="573138"/>
            <a:ext cx="0" cy="1162203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153BF100-6505-9930-7D8E-E73EF392CA28}"/>
              </a:ext>
            </a:extLst>
          </p:cNvPr>
          <p:cNvCxnSpPr>
            <a:cxnSpLocks/>
          </p:cNvCxnSpPr>
          <p:nvPr/>
        </p:nvCxnSpPr>
        <p:spPr bwMode="auto">
          <a:xfrm>
            <a:off x="12192127" y="570103"/>
            <a:ext cx="0" cy="11625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A1EE3DC-7540-4D14-3309-2F95F147B3CA}"/>
              </a:ext>
            </a:extLst>
          </p:cNvPr>
          <p:cNvSpPr txBox="1">
            <a:spLocks/>
          </p:cNvSpPr>
          <p:nvPr/>
        </p:nvSpPr>
        <p:spPr>
          <a:xfrm>
            <a:off x="6659789" y="4663440"/>
            <a:ext cx="4956048" cy="304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256032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2pPr>
            <a:lvl3pPr marL="512064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3pPr>
            <a:lvl4pPr marL="768096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" panose="020B0604020202020204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dirty="0"/>
              <a:t>Las </a:t>
            </a:r>
            <a:r>
              <a:rPr lang="en-US" sz="2400" dirty="0" err="1"/>
              <a:t>instituciones</a:t>
            </a:r>
            <a:r>
              <a:rPr lang="en-US" sz="2400" dirty="0"/>
              <a:t> </a:t>
            </a:r>
            <a:r>
              <a:rPr lang="en-US" sz="2400" dirty="0" err="1"/>
              <a:t>educativas</a:t>
            </a:r>
            <a:r>
              <a:rPr lang="en-US" sz="2400" dirty="0"/>
              <a:t> y </a:t>
            </a:r>
            <a:r>
              <a:rPr lang="en-US" sz="2400" dirty="0" err="1"/>
              <a:t>empresas</a:t>
            </a:r>
            <a:r>
              <a:rPr lang="en-US" sz="2400" dirty="0"/>
              <a:t> </a:t>
            </a:r>
            <a:r>
              <a:rPr lang="en-US" sz="2400" dirty="0" err="1"/>
              <a:t>necesitan</a:t>
            </a:r>
            <a:r>
              <a:rPr lang="en-US" sz="2400" dirty="0"/>
              <a:t> </a:t>
            </a:r>
            <a:r>
              <a:rPr lang="en-US" sz="2400" dirty="0" err="1"/>
              <a:t>crear</a:t>
            </a:r>
            <a:r>
              <a:rPr lang="en-US" sz="2400" dirty="0"/>
              <a:t> </a:t>
            </a:r>
            <a:r>
              <a:rPr lang="en-US" sz="2400" b="1" dirty="0" err="1"/>
              <a:t>evaluaciones</a:t>
            </a:r>
            <a:r>
              <a:rPr lang="en-US" sz="2400" b="1" dirty="0"/>
              <a:t>, </a:t>
            </a:r>
            <a:r>
              <a:rPr lang="en-US" sz="2400" b="1" dirty="0" err="1"/>
              <a:t>cuestionarios</a:t>
            </a:r>
            <a:r>
              <a:rPr lang="en-US" sz="2400" b="1" dirty="0"/>
              <a:t> y </a:t>
            </a:r>
            <a:r>
              <a:rPr lang="en-US" sz="2400" b="1" dirty="0" err="1"/>
              <a:t>encuestas</a:t>
            </a:r>
            <a:r>
              <a:rPr lang="en-US" sz="2400" dirty="0"/>
              <a:t> de </a:t>
            </a:r>
            <a:r>
              <a:rPr lang="en-US" sz="2400" dirty="0" err="1"/>
              <a:t>manera</a:t>
            </a:r>
            <a:r>
              <a:rPr lang="en-US" sz="2400" dirty="0"/>
              <a:t> </a:t>
            </a:r>
            <a:r>
              <a:rPr lang="en-US" sz="2400" dirty="0" err="1"/>
              <a:t>constante</a:t>
            </a:r>
            <a:r>
              <a:rPr lang="en-US" sz="2400" dirty="0"/>
              <a:t> para </a:t>
            </a:r>
            <a:r>
              <a:rPr lang="en-US" sz="2400" dirty="0" err="1"/>
              <a:t>medir</a:t>
            </a:r>
            <a:r>
              <a:rPr lang="en-US" sz="2400" dirty="0"/>
              <a:t> </a:t>
            </a:r>
            <a:r>
              <a:rPr lang="en-US" sz="2400" dirty="0" err="1"/>
              <a:t>conocimiento</a:t>
            </a:r>
            <a:r>
              <a:rPr lang="en-US" sz="2400" dirty="0"/>
              <a:t>, </a:t>
            </a:r>
            <a:r>
              <a:rPr lang="en-US" sz="2400" dirty="0" err="1"/>
              <a:t>desempeño</a:t>
            </a:r>
            <a:r>
              <a:rPr lang="en-US" sz="2400" dirty="0"/>
              <a:t> y </a:t>
            </a:r>
            <a:r>
              <a:rPr lang="en-US" sz="2400" dirty="0" err="1"/>
              <a:t>satisfacción</a:t>
            </a:r>
            <a:r>
              <a:rPr lang="en-US" sz="2400" dirty="0"/>
              <a:t>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008F881-698A-6A91-A3EE-A4F0C7BE7599}"/>
              </a:ext>
            </a:extLst>
          </p:cNvPr>
          <p:cNvSpPr txBox="1">
            <a:spLocks/>
          </p:cNvSpPr>
          <p:nvPr/>
        </p:nvSpPr>
        <p:spPr>
          <a:xfrm>
            <a:off x="12756874" y="4663440"/>
            <a:ext cx="4956048" cy="3706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256032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2pPr>
            <a:lvl3pPr marL="512064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3pPr>
            <a:lvl4pPr marL="768096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" panose="020B0604020202020204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dirty="0"/>
              <a:t>La </a:t>
            </a:r>
            <a:r>
              <a:rPr lang="en-US" sz="2400" dirty="0" err="1"/>
              <a:t>creación</a:t>
            </a:r>
            <a:r>
              <a:rPr lang="en-US" sz="2400" dirty="0"/>
              <a:t> manual de </a:t>
            </a:r>
            <a:r>
              <a:rPr lang="en-US" sz="2400" dirty="0" err="1"/>
              <a:t>estos</a:t>
            </a:r>
            <a:r>
              <a:rPr lang="en-US" sz="2400" dirty="0"/>
              <a:t> </a:t>
            </a:r>
            <a:r>
              <a:rPr lang="en-US" sz="2400" dirty="0" err="1"/>
              <a:t>instrumentos</a:t>
            </a:r>
            <a:r>
              <a:rPr lang="en-US" sz="2400" dirty="0"/>
              <a:t> consume </a:t>
            </a:r>
            <a:r>
              <a:rPr lang="en-US" sz="2400" b="1" dirty="0" err="1"/>
              <a:t>tiempo</a:t>
            </a:r>
            <a:r>
              <a:rPr lang="en-US" sz="2400" b="1" dirty="0"/>
              <a:t> y </a:t>
            </a:r>
            <a:r>
              <a:rPr lang="en-US" sz="2400" b="1" dirty="0" err="1"/>
              <a:t>recursos</a:t>
            </a:r>
            <a:r>
              <a:rPr lang="en-US" sz="2400" dirty="0"/>
              <a:t>, </a:t>
            </a:r>
            <a:r>
              <a:rPr lang="en-US" sz="2400" dirty="0" err="1"/>
              <a:t>especialmente</a:t>
            </a:r>
            <a:r>
              <a:rPr lang="en-US" sz="2400" dirty="0"/>
              <a:t> al </a:t>
            </a:r>
            <a:r>
              <a:rPr lang="en-US" sz="2400" dirty="0" err="1"/>
              <a:t>transformar</a:t>
            </a:r>
            <a:r>
              <a:rPr lang="en-US" sz="2400" dirty="0"/>
              <a:t> </a:t>
            </a:r>
            <a:r>
              <a:rPr lang="en-US" sz="2400" dirty="0" err="1"/>
              <a:t>grandes</a:t>
            </a:r>
            <a:r>
              <a:rPr lang="en-US" sz="2400" dirty="0"/>
              <a:t> </a:t>
            </a:r>
            <a:r>
              <a:rPr lang="en-US" sz="2400" dirty="0" err="1"/>
              <a:t>volúmenes</a:t>
            </a:r>
            <a:r>
              <a:rPr lang="en-US" sz="2400" dirty="0"/>
              <a:t> de </a:t>
            </a: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preguntas</a:t>
            </a:r>
            <a:r>
              <a:rPr lang="en-US" sz="2400" dirty="0"/>
              <a:t> </a:t>
            </a:r>
            <a:r>
              <a:rPr lang="en-US" sz="2400" dirty="0" err="1"/>
              <a:t>claras</a:t>
            </a:r>
            <a:r>
              <a:rPr lang="en-US" sz="2400" dirty="0"/>
              <a:t> y </a:t>
            </a:r>
            <a:r>
              <a:rPr lang="en-US" sz="2400" dirty="0" err="1"/>
              <a:t>ordenadas</a:t>
            </a:r>
            <a:r>
              <a:rPr lang="en-US" sz="2400" dirty="0"/>
              <a:t>.</a:t>
            </a:r>
            <a:endParaRPr lang="en-US" sz="2000" kern="0" dirty="0">
              <a:latin typeface="IBM Plex Sans Light" panose="020B0403050203000203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24A3F7D-C82E-5816-6B82-C17D0C732EFF}"/>
              </a:ext>
            </a:extLst>
          </p:cNvPr>
          <p:cNvSpPr txBox="1">
            <a:spLocks/>
          </p:cNvSpPr>
          <p:nvPr/>
        </p:nvSpPr>
        <p:spPr>
          <a:xfrm>
            <a:off x="18852873" y="4663440"/>
            <a:ext cx="4946904" cy="304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256032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2pPr>
            <a:lvl3pPr marL="512064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3pPr>
            <a:lvl4pPr marL="768096" marR="0" indent="-256032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" panose="020B0604020202020204" pitchFamily="34" charset="0"/>
              <a:buChar char="•"/>
              <a:tabLst/>
              <a:defRPr sz="28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2400" dirty="0"/>
              <a:t>No </a:t>
            </a:r>
            <a:r>
              <a:rPr lang="en-US" sz="2400" dirty="0" err="1"/>
              <a:t>existen</a:t>
            </a:r>
            <a:r>
              <a:rPr lang="en-US" sz="2400" dirty="0"/>
              <a:t> </a:t>
            </a:r>
            <a:r>
              <a:rPr lang="en-US" sz="2400" dirty="0" err="1"/>
              <a:t>herramientas</a:t>
            </a:r>
            <a:r>
              <a:rPr lang="en-US" sz="2400" dirty="0"/>
              <a:t> </a:t>
            </a:r>
            <a:r>
              <a:rPr lang="en-US" sz="2400" dirty="0" err="1"/>
              <a:t>personalizadas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integren</a:t>
            </a:r>
            <a:r>
              <a:rPr lang="en-US" sz="2400" dirty="0"/>
              <a:t> </a:t>
            </a:r>
            <a:r>
              <a:rPr lang="en-US" sz="2400" b="1" dirty="0" err="1"/>
              <a:t>automatización</a:t>
            </a:r>
            <a:r>
              <a:rPr lang="en-US" sz="2400" b="1" dirty="0"/>
              <a:t>, </a:t>
            </a:r>
            <a:r>
              <a:rPr lang="en-US" sz="2400" b="1" dirty="0" err="1"/>
              <a:t>pertinencia</a:t>
            </a:r>
            <a:r>
              <a:rPr lang="en-US" sz="2400" b="1" dirty="0"/>
              <a:t> y </a:t>
            </a:r>
            <a:r>
              <a:rPr lang="en-US" sz="2400" b="1" dirty="0" err="1"/>
              <a:t>rapidez</a:t>
            </a:r>
            <a:r>
              <a:rPr lang="en-US" sz="2400" dirty="0"/>
              <a:t> para </a:t>
            </a:r>
            <a:r>
              <a:rPr lang="en-US" sz="2400" dirty="0" err="1"/>
              <a:t>generar</a:t>
            </a:r>
            <a:r>
              <a:rPr lang="en-US" sz="2400" dirty="0"/>
              <a:t> </a:t>
            </a:r>
            <a:r>
              <a:rPr lang="en-US" sz="2400" dirty="0" err="1"/>
              <a:t>evaluaciones</a:t>
            </a:r>
            <a:r>
              <a:rPr lang="en-US" sz="2400" dirty="0"/>
              <a:t> de forma </a:t>
            </a:r>
            <a:r>
              <a:rPr lang="en-US" sz="2400" dirty="0" err="1"/>
              <a:t>eficiente</a:t>
            </a:r>
            <a:r>
              <a:rPr lang="en-US" sz="2400" dirty="0"/>
              <a:t> y </a:t>
            </a:r>
            <a:r>
              <a:rPr lang="en-US" sz="2400" dirty="0" err="1"/>
              <a:t>adaptada</a:t>
            </a:r>
            <a:r>
              <a:rPr lang="en-US" sz="2400" dirty="0"/>
              <a:t> a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contexto</a:t>
            </a:r>
            <a:r>
              <a:rPr lang="en-US" sz="2400" dirty="0"/>
              <a:t>.</a:t>
            </a:r>
            <a:endParaRPr lang="en-US" sz="2400" kern="0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DC33E65-7702-D1BA-B67E-0FD153C8C743}"/>
              </a:ext>
            </a:extLst>
          </p:cNvPr>
          <p:cNvSpPr/>
          <p:nvPr/>
        </p:nvSpPr>
        <p:spPr>
          <a:xfrm>
            <a:off x="12041187" y="6705600"/>
            <a:ext cx="1188720" cy="1188720"/>
          </a:xfrm>
          <a:custGeom>
            <a:avLst/>
            <a:gdLst>
              <a:gd name="connsiteX0" fmla="*/ 0 w 1188720"/>
              <a:gd name="connsiteY0" fmla="*/ 0 h 1188720"/>
              <a:gd name="connsiteX1" fmla="*/ 1188720 w 1188720"/>
              <a:gd name="connsiteY1" fmla="*/ 0 h 1188720"/>
              <a:gd name="connsiteX2" fmla="*/ 1188720 w 1188720"/>
              <a:gd name="connsiteY2" fmla="*/ 1188720 h 1188720"/>
              <a:gd name="connsiteX3" fmla="*/ 0 w 1188720"/>
              <a:gd name="connsiteY3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720" h="1188720">
                <a:moveTo>
                  <a:pt x="0" y="0"/>
                </a:moveTo>
                <a:lnTo>
                  <a:pt x="1188720" y="0"/>
                </a:lnTo>
                <a:lnTo>
                  <a:pt x="1188720" y="1188720"/>
                </a:lnTo>
                <a:lnTo>
                  <a:pt x="0" y="1188720"/>
                </a:lnTo>
                <a:close/>
              </a:path>
            </a:pathLst>
          </a:custGeom>
          <a:noFill/>
          <a:ln w="369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669D744-5A0F-ED72-59D9-141868821137}"/>
              </a:ext>
            </a:extLst>
          </p:cNvPr>
          <p:cNvSpPr/>
          <p:nvPr/>
        </p:nvSpPr>
        <p:spPr>
          <a:xfrm>
            <a:off x="12041187" y="6705600"/>
            <a:ext cx="1188720" cy="1188720"/>
          </a:xfrm>
          <a:custGeom>
            <a:avLst/>
            <a:gdLst>
              <a:gd name="connsiteX0" fmla="*/ 0 w 1188720"/>
              <a:gd name="connsiteY0" fmla="*/ 0 h 1188720"/>
              <a:gd name="connsiteX1" fmla="*/ 1188720 w 1188720"/>
              <a:gd name="connsiteY1" fmla="*/ 0 h 1188720"/>
              <a:gd name="connsiteX2" fmla="*/ 1188720 w 1188720"/>
              <a:gd name="connsiteY2" fmla="*/ 1188720 h 1188720"/>
              <a:gd name="connsiteX3" fmla="*/ 0 w 1188720"/>
              <a:gd name="connsiteY3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720" h="1188720">
                <a:moveTo>
                  <a:pt x="0" y="0"/>
                </a:moveTo>
                <a:lnTo>
                  <a:pt x="1188720" y="0"/>
                </a:lnTo>
                <a:lnTo>
                  <a:pt x="1188720" y="1188720"/>
                </a:lnTo>
                <a:lnTo>
                  <a:pt x="0" y="1188720"/>
                </a:lnTo>
                <a:close/>
              </a:path>
            </a:pathLst>
          </a:custGeom>
          <a:noFill/>
          <a:ln w="369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6F85304-9523-4442-59ED-D9A60F6EE3FD}"/>
              </a:ext>
            </a:extLst>
          </p:cNvPr>
          <p:cNvSpPr>
            <a:spLocks noChangeAspect="1"/>
          </p:cNvSpPr>
          <p:nvPr/>
        </p:nvSpPr>
        <p:spPr>
          <a:xfrm>
            <a:off x="6675641" y="548640"/>
            <a:ext cx="1280160" cy="1280160"/>
          </a:xfrm>
          <a:custGeom>
            <a:avLst/>
            <a:gdLst>
              <a:gd name="connsiteX0" fmla="*/ 954291 w 965606"/>
              <a:gd name="connsiteY0" fmla="*/ 0 h 965606"/>
              <a:gd name="connsiteX1" fmla="*/ 11316 w 965606"/>
              <a:gd name="connsiteY1" fmla="*/ 0 h 965606"/>
              <a:gd name="connsiteX2" fmla="*/ 0 w 965606"/>
              <a:gd name="connsiteY2" fmla="*/ 11316 h 965606"/>
              <a:gd name="connsiteX3" fmla="*/ 0 w 965606"/>
              <a:gd name="connsiteY3" fmla="*/ 954291 h 965606"/>
              <a:gd name="connsiteX4" fmla="*/ 11316 w 965606"/>
              <a:gd name="connsiteY4" fmla="*/ 965606 h 965606"/>
              <a:gd name="connsiteX5" fmla="*/ 954291 w 965606"/>
              <a:gd name="connsiteY5" fmla="*/ 965606 h 965606"/>
              <a:gd name="connsiteX6" fmla="*/ 965606 w 965606"/>
              <a:gd name="connsiteY6" fmla="*/ 954291 h 965606"/>
              <a:gd name="connsiteX7" fmla="*/ 965606 w 965606"/>
              <a:gd name="connsiteY7" fmla="*/ 11316 h 965606"/>
              <a:gd name="connsiteX8" fmla="*/ 954291 w 965606"/>
              <a:gd name="connsiteY8" fmla="*/ 0 h 965606"/>
              <a:gd name="connsiteX9" fmla="*/ 942975 w 965606"/>
              <a:gd name="connsiteY9" fmla="*/ 942975 h 965606"/>
              <a:gd name="connsiteX10" fmla="*/ 196485 w 965606"/>
              <a:gd name="connsiteY10" fmla="*/ 942975 h 965606"/>
              <a:gd name="connsiteX11" fmla="*/ 775911 w 965606"/>
              <a:gd name="connsiteY11" fmla="*/ 226125 h 965606"/>
              <a:gd name="connsiteX12" fmla="*/ 820577 w 965606"/>
              <a:gd name="connsiteY12" fmla="*/ 270791 h 965606"/>
              <a:gd name="connsiteX13" fmla="*/ 836607 w 965606"/>
              <a:gd name="connsiteY13" fmla="*/ 254792 h 965606"/>
              <a:gd name="connsiteX14" fmla="*/ 765696 w 965606"/>
              <a:gd name="connsiteY14" fmla="*/ 183912 h 965606"/>
              <a:gd name="connsiteX15" fmla="*/ 694815 w 965606"/>
              <a:gd name="connsiteY15" fmla="*/ 254792 h 965606"/>
              <a:gd name="connsiteX16" fmla="*/ 710846 w 965606"/>
              <a:gd name="connsiteY16" fmla="*/ 270791 h 965606"/>
              <a:gd name="connsiteX17" fmla="*/ 753657 w 965606"/>
              <a:gd name="connsiteY17" fmla="*/ 227980 h 965606"/>
              <a:gd name="connsiteX18" fmla="*/ 22631 w 965606"/>
              <a:gd name="connsiteY18" fmla="*/ 942912 h 965606"/>
              <a:gd name="connsiteX19" fmla="*/ 22631 w 965606"/>
              <a:gd name="connsiteY19" fmla="*/ 22631 h 965606"/>
              <a:gd name="connsiteX20" fmla="*/ 942975 w 965606"/>
              <a:gd name="connsiteY20" fmla="*/ 22631 h 965606"/>
              <a:gd name="connsiteX21" fmla="*/ 942975 w 965606"/>
              <a:gd name="connsiteY21" fmla="*/ 942975 h 96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5606" h="965606">
                <a:moveTo>
                  <a:pt x="954291" y="0"/>
                </a:moveTo>
                <a:lnTo>
                  <a:pt x="11316" y="0"/>
                </a:lnTo>
                <a:cubicBezTo>
                  <a:pt x="5061" y="0"/>
                  <a:pt x="0" y="5061"/>
                  <a:pt x="0" y="11316"/>
                </a:cubicBezTo>
                <a:lnTo>
                  <a:pt x="0" y="954291"/>
                </a:lnTo>
                <a:cubicBezTo>
                  <a:pt x="0" y="960546"/>
                  <a:pt x="5061" y="965606"/>
                  <a:pt x="11316" y="965606"/>
                </a:cubicBezTo>
                <a:lnTo>
                  <a:pt x="954291" y="965606"/>
                </a:lnTo>
                <a:cubicBezTo>
                  <a:pt x="960546" y="965606"/>
                  <a:pt x="965606" y="960546"/>
                  <a:pt x="965606" y="954291"/>
                </a:cubicBezTo>
                <a:lnTo>
                  <a:pt x="965606" y="11316"/>
                </a:lnTo>
                <a:cubicBezTo>
                  <a:pt x="965606" y="5061"/>
                  <a:pt x="960546" y="0"/>
                  <a:pt x="954291" y="0"/>
                </a:cubicBezTo>
                <a:close/>
                <a:moveTo>
                  <a:pt x="942975" y="942975"/>
                </a:moveTo>
                <a:lnTo>
                  <a:pt x="196485" y="942975"/>
                </a:lnTo>
                <a:cubicBezTo>
                  <a:pt x="521308" y="862005"/>
                  <a:pt x="764093" y="572857"/>
                  <a:pt x="775911" y="226125"/>
                </a:cubicBezTo>
                <a:lnTo>
                  <a:pt x="820577" y="270791"/>
                </a:lnTo>
                <a:lnTo>
                  <a:pt x="836607" y="254792"/>
                </a:lnTo>
                <a:lnTo>
                  <a:pt x="765696" y="183912"/>
                </a:lnTo>
                <a:lnTo>
                  <a:pt x="694815" y="254792"/>
                </a:lnTo>
                <a:lnTo>
                  <a:pt x="710846" y="270791"/>
                </a:lnTo>
                <a:lnTo>
                  <a:pt x="753657" y="227980"/>
                </a:lnTo>
                <a:cubicBezTo>
                  <a:pt x="738978" y="620980"/>
                  <a:pt x="417801" y="936971"/>
                  <a:pt x="22631" y="942912"/>
                </a:cubicBezTo>
                <a:lnTo>
                  <a:pt x="22631" y="22631"/>
                </a:lnTo>
                <a:lnTo>
                  <a:pt x="942975" y="22631"/>
                </a:lnTo>
                <a:cubicBezTo>
                  <a:pt x="942975" y="22631"/>
                  <a:pt x="942975" y="942975"/>
                  <a:pt x="942975" y="942975"/>
                </a:cubicBezTo>
                <a:close/>
              </a:path>
            </a:pathLst>
          </a:custGeom>
          <a:solidFill>
            <a:srgbClr val="0F62FE"/>
          </a:solidFill>
          <a:ln w="31254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2542082-4073-F037-8669-8477166DBA2B}"/>
              </a:ext>
            </a:extLst>
          </p:cNvPr>
          <p:cNvSpPr>
            <a:spLocks noChangeAspect="1"/>
          </p:cNvSpPr>
          <p:nvPr/>
        </p:nvSpPr>
        <p:spPr>
          <a:xfrm>
            <a:off x="12778266" y="548640"/>
            <a:ext cx="1280160" cy="1280160"/>
          </a:xfrm>
          <a:custGeom>
            <a:avLst/>
            <a:gdLst>
              <a:gd name="connsiteX0" fmla="*/ 902741 w 902772"/>
              <a:gd name="connsiteY0" fmla="*/ 902741 h 902772"/>
              <a:gd name="connsiteX1" fmla="*/ 639966 w 902772"/>
              <a:gd name="connsiteY1" fmla="*/ 902741 h 902772"/>
              <a:gd name="connsiteX2" fmla="*/ 639966 w 902772"/>
              <a:gd name="connsiteY2" fmla="*/ 880110 h 902772"/>
              <a:gd name="connsiteX3" fmla="*/ 864111 w 902772"/>
              <a:gd name="connsiteY3" fmla="*/ 880110 h 902772"/>
              <a:gd name="connsiteX4" fmla="*/ 472525 w 902772"/>
              <a:gd name="connsiteY4" fmla="*/ 488524 h 902772"/>
              <a:gd name="connsiteX5" fmla="*/ 430217 w 902772"/>
              <a:gd name="connsiteY5" fmla="*/ 488524 h 902772"/>
              <a:gd name="connsiteX6" fmla="*/ 38631 w 902772"/>
              <a:gd name="connsiteY6" fmla="*/ 880110 h 902772"/>
              <a:gd name="connsiteX7" fmla="*/ 262776 w 902772"/>
              <a:gd name="connsiteY7" fmla="*/ 880110 h 902772"/>
              <a:gd name="connsiteX8" fmla="*/ 262776 w 902772"/>
              <a:gd name="connsiteY8" fmla="*/ 902773 h 902772"/>
              <a:gd name="connsiteX9" fmla="*/ 0 w 902772"/>
              <a:gd name="connsiteY9" fmla="*/ 902773 h 902772"/>
              <a:gd name="connsiteX10" fmla="*/ 0 w 902772"/>
              <a:gd name="connsiteY10" fmla="*/ 639966 h 902772"/>
              <a:gd name="connsiteX11" fmla="*/ 22631 w 902772"/>
              <a:gd name="connsiteY11" fmla="*/ 639966 h 902772"/>
              <a:gd name="connsiteX12" fmla="*/ 22631 w 902772"/>
              <a:gd name="connsiteY12" fmla="*/ 864111 h 902772"/>
              <a:gd name="connsiteX13" fmla="*/ 414217 w 902772"/>
              <a:gd name="connsiteY13" fmla="*/ 472525 h 902772"/>
              <a:gd name="connsiteX14" fmla="*/ 408623 w 902772"/>
              <a:gd name="connsiteY14" fmla="*/ 451371 h 902772"/>
              <a:gd name="connsiteX15" fmla="*/ 414217 w 902772"/>
              <a:gd name="connsiteY15" fmla="*/ 430217 h 902772"/>
              <a:gd name="connsiteX16" fmla="*/ 22631 w 902772"/>
              <a:gd name="connsiteY16" fmla="*/ 38631 h 902772"/>
              <a:gd name="connsiteX17" fmla="*/ 22631 w 902772"/>
              <a:gd name="connsiteY17" fmla="*/ 262776 h 902772"/>
              <a:gd name="connsiteX18" fmla="*/ 0 w 902772"/>
              <a:gd name="connsiteY18" fmla="*/ 262776 h 902772"/>
              <a:gd name="connsiteX19" fmla="*/ 0 w 902772"/>
              <a:gd name="connsiteY19" fmla="*/ 0 h 902772"/>
              <a:gd name="connsiteX20" fmla="*/ 262776 w 902772"/>
              <a:gd name="connsiteY20" fmla="*/ 0 h 902772"/>
              <a:gd name="connsiteX21" fmla="*/ 262776 w 902772"/>
              <a:gd name="connsiteY21" fmla="*/ 22631 h 902772"/>
              <a:gd name="connsiteX22" fmla="*/ 38631 w 902772"/>
              <a:gd name="connsiteY22" fmla="*/ 22631 h 902772"/>
              <a:gd name="connsiteX23" fmla="*/ 430217 w 902772"/>
              <a:gd name="connsiteY23" fmla="*/ 414217 h 902772"/>
              <a:gd name="connsiteX24" fmla="*/ 472525 w 902772"/>
              <a:gd name="connsiteY24" fmla="*/ 414217 h 902772"/>
              <a:gd name="connsiteX25" fmla="*/ 864111 w 902772"/>
              <a:gd name="connsiteY25" fmla="*/ 22631 h 902772"/>
              <a:gd name="connsiteX26" fmla="*/ 639966 w 902772"/>
              <a:gd name="connsiteY26" fmla="*/ 22631 h 902772"/>
              <a:gd name="connsiteX27" fmla="*/ 639966 w 902772"/>
              <a:gd name="connsiteY27" fmla="*/ 0 h 902772"/>
              <a:gd name="connsiteX28" fmla="*/ 902741 w 902772"/>
              <a:gd name="connsiteY28" fmla="*/ 0 h 902772"/>
              <a:gd name="connsiteX29" fmla="*/ 902741 w 902772"/>
              <a:gd name="connsiteY29" fmla="*/ 262776 h 902772"/>
              <a:gd name="connsiteX30" fmla="*/ 880110 w 902772"/>
              <a:gd name="connsiteY30" fmla="*/ 262776 h 902772"/>
              <a:gd name="connsiteX31" fmla="*/ 880110 w 902772"/>
              <a:gd name="connsiteY31" fmla="*/ 38631 h 902772"/>
              <a:gd name="connsiteX32" fmla="*/ 488524 w 902772"/>
              <a:gd name="connsiteY32" fmla="*/ 430217 h 902772"/>
              <a:gd name="connsiteX33" fmla="*/ 494150 w 902772"/>
              <a:gd name="connsiteY33" fmla="*/ 451371 h 902772"/>
              <a:gd name="connsiteX34" fmla="*/ 488524 w 902772"/>
              <a:gd name="connsiteY34" fmla="*/ 472525 h 902772"/>
              <a:gd name="connsiteX35" fmla="*/ 880110 w 902772"/>
              <a:gd name="connsiteY35" fmla="*/ 864111 h 902772"/>
              <a:gd name="connsiteX36" fmla="*/ 880110 w 902772"/>
              <a:gd name="connsiteY36" fmla="*/ 639966 h 902772"/>
              <a:gd name="connsiteX37" fmla="*/ 902773 w 902772"/>
              <a:gd name="connsiteY37" fmla="*/ 639966 h 902772"/>
              <a:gd name="connsiteX38" fmla="*/ 902741 w 902772"/>
              <a:gd name="connsiteY38" fmla="*/ 902741 h 902772"/>
              <a:gd name="connsiteX39" fmla="*/ 902741 w 902772"/>
              <a:gd name="connsiteY39" fmla="*/ 902741 h 902772"/>
              <a:gd name="connsiteX40" fmla="*/ 451371 w 902772"/>
              <a:gd name="connsiteY40" fmla="*/ 431254 h 902772"/>
              <a:gd name="connsiteX41" fmla="*/ 431254 w 902772"/>
              <a:gd name="connsiteY41" fmla="*/ 451371 h 902772"/>
              <a:gd name="connsiteX42" fmla="*/ 451371 w 902772"/>
              <a:gd name="connsiteY42" fmla="*/ 471487 h 902772"/>
              <a:gd name="connsiteX43" fmla="*/ 471487 w 902772"/>
              <a:gd name="connsiteY43" fmla="*/ 451371 h 902772"/>
              <a:gd name="connsiteX44" fmla="*/ 451371 w 902772"/>
              <a:gd name="connsiteY44" fmla="*/ 431254 h 90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02772" h="902772">
                <a:moveTo>
                  <a:pt x="902741" y="902741"/>
                </a:moveTo>
                <a:lnTo>
                  <a:pt x="639966" y="902741"/>
                </a:lnTo>
                <a:lnTo>
                  <a:pt x="639966" y="880110"/>
                </a:lnTo>
                <a:lnTo>
                  <a:pt x="864111" y="880110"/>
                </a:lnTo>
                <a:lnTo>
                  <a:pt x="472525" y="488524"/>
                </a:lnTo>
                <a:cubicBezTo>
                  <a:pt x="460046" y="495659"/>
                  <a:pt x="442727" y="495659"/>
                  <a:pt x="430217" y="488524"/>
                </a:cubicBezTo>
                <a:lnTo>
                  <a:pt x="38631" y="880110"/>
                </a:lnTo>
                <a:lnTo>
                  <a:pt x="262776" y="880110"/>
                </a:lnTo>
                <a:lnTo>
                  <a:pt x="262776" y="902773"/>
                </a:lnTo>
                <a:lnTo>
                  <a:pt x="0" y="902773"/>
                </a:lnTo>
                <a:lnTo>
                  <a:pt x="0" y="639966"/>
                </a:lnTo>
                <a:lnTo>
                  <a:pt x="22631" y="639966"/>
                </a:lnTo>
                <a:lnTo>
                  <a:pt x="22631" y="864111"/>
                </a:lnTo>
                <a:lnTo>
                  <a:pt x="414217" y="472525"/>
                </a:lnTo>
                <a:cubicBezTo>
                  <a:pt x="410666" y="466270"/>
                  <a:pt x="408623" y="459072"/>
                  <a:pt x="408623" y="451371"/>
                </a:cubicBezTo>
                <a:cubicBezTo>
                  <a:pt x="408623" y="443670"/>
                  <a:pt x="410666" y="436472"/>
                  <a:pt x="414217" y="430217"/>
                </a:cubicBezTo>
                <a:lnTo>
                  <a:pt x="22631" y="38631"/>
                </a:lnTo>
                <a:lnTo>
                  <a:pt x="22631" y="262776"/>
                </a:lnTo>
                <a:lnTo>
                  <a:pt x="0" y="262776"/>
                </a:lnTo>
                <a:lnTo>
                  <a:pt x="0" y="0"/>
                </a:lnTo>
                <a:lnTo>
                  <a:pt x="262776" y="0"/>
                </a:lnTo>
                <a:lnTo>
                  <a:pt x="262776" y="22631"/>
                </a:lnTo>
                <a:lnTo>
                  <a:pt x="38631" y="22631"/>
                </a:lnTo>
                <a:lnTo>
                  <a:pt x="430217" y="414217"/>
                </a:lnTo>
                <a:cubicBezTo>
                  <a:pt x="442695" y="407082"/>
                  <a:pt x="460015" y="407082"/>
                  <a:pt x="472525" y="414217"/>
                </a:cubicBezTo>
                <a:lnTo>
                  <a:pt x="864111" y="22631"/>
                </a:lnTo>
                <a:lnTo>
                  <a:pt x="639966" y="22631"/>
                </a:lnTo>
                <a:lnTo>
                  <a:pt x="639966" y="0"/>
                </a:lnTo>
                <a:lnTo>
                  <a:pt x="902741" y="0"/>
                </a:lnTo>
                <a:lnTo>
                  <a:pt x="902741" y="262776"/>
                </a:lnTo>
                <a:lnTo>
                  <a:pt x="880110" y="262776"/>
                </a:lnTo>
                <a:lnTo>
                  <a:pt x="880110" y="38631"/>
                </a:lnTo>
                <a:lnTo>
                  <a:pt x="488524" y="430217"/>
                </a:lnTo>
                <a:cubicBezTo>
                  <a:pt x="492076" y="436472"/>
                  <a:pt x="494150" y="443670"/>
                  <a:pt x="494150" y="451371"/>
                </a:cubicBezTo>
                <a:cubicBezTo>
                  <a:pt x="494150" y="459072"/>
                  <a:pt x="492107" y="466270"/>
                  <a:pt x="488524" y="472525"/>
                </a:cubicBezTo>
                <a:lnTo>
                  <a:pt x="880110" y="864111"/>
                </a:lnTo>
                <a:lnTo>
                  <a:pt x="880110" y="639966"/>
                </a:lnTo>
                <a:lnTo>
                  <a:pt x="902773" y="639966"/>
                </a:lnTo>
                <a:lnTo>
                  <a:pt x="902741" y="902741"/>
                </a:lnTo>
                <a:lnTo>
                  <a:pt x="902741" y="902741"/>
                </a:lnTo>
                <a:close/>
                <a:moveTo>
                  <a:pt x="451371" y="431254"/>
                </a:moveTo>
                <a:cubicBezTo>
                  <a:pt x="440275" y="431254"/>
                  <a:pt x="431254" y="440275"/>
                  <a:pt x="431254" y="451371"/>
                </a:cubicBezTo>
                <a:cubicBezTo>
                  <a:pt x="431254" y="462466"/>
                  <a:pt x="440275" y="471487"/>
                  <a:pt x="451371" y="471487"/>
                </a:cubicBezTo>
                <a:cubicBezTo>
                  <a:pt x="462466" y="471487"/>
                  <a:pt x="471487" y="462466"/>
                  <a:pt x="471487" y="451371"/>
                </a:cubicBezTo>
                <a:cubicBezTo>
                  <a:pt x="471487" y="440275"/>
                  <a:pt x="462466" y="431254"/>
                  <a:pt x="451371" y="431254"/>
                </a:cubicBezTo>
                <a:close/>
              </a:path>
            </a:pathLst>
          </a:custGeom>
          <a:solidFill>
            <a:srgbClr val="0F62FE"/>
          </a:solidFill>
          <a:ln w="31254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C55E1C-4945-C536-EE16-AF55EB25DC5A}"/>
              </a:ext>
            </a:extLst>
          </p:cNvPr>
          <p:cNvSpPr>
            <a:spLocks noChangeAspect="1"/>
          </p:cNvSpPr>
          <p:nvPr/>
        </p:nvSpPr>
        <p:spPr>
          <a:xfrm>
            <a:off x="18892379" y="548640"/>
            <a:ext cx="1280118" cy="1280160"/>
          </a:xfrm>
          <a:custGeom>
            <a:avLst/>
            <a:gdLst>
              <a:gd name="connsiteX0" fmla="*/ 482803 w 965574"/>
              <a:gd name="connsiteY0" fmla="*/ 965606 h 965606"/>
              <a:gd name="connsiteX1" fmla="*/ 0 w 965574"/>
              <a:gd name="connsiteY1" fmla="*/ 482803 h 965606"/>
              <a:gd name="connsiteX2" fmla="*/ 482803 w 965574"/>
              <a:gd name="connsiteY2" fmla="*/ 0 h 965606"/>
              <a:gd name="connsiteX3" fmla="*/ 867411 w 965574"/>
              <a:gd name="connsiteY3" fmla="*/ 190921 h 965606"/>
              <a:gd name="connsiteX4" fmla="*/ 881336 w 965574"/>
              <a:gd name="connsiteY4" fmla="*/ 188595 h 965606"/>
              <a:gd name="connsiteX5" fmla="*/ 924084 w 965574"/>
              <a:gd name="connsiteY5" fmla="*/ 231343 h 965606"/>
              <a:gd name="connsiteX6" fmla="*/ 911825 w 965574"/>
              <a:gd name="connsiteY6" fmla="*/ 261267 h 965606"/>
              <a:gd name="connsiteX7" fmla="*/ 965575 w 965574"/>
              <a:gd name="connsiteY7" fmla="*/ 482803 h 965606"/>
              <a:gd name="connsiteX8" fmla="*/ 911825 w 965574"/>
              <a:gd name="connsiteY8" fmla="*/ 704371 h 965606"/>
              <a:gd name="connsiteX9" fmla="*/ 924084 w 965574"/>
              <a:gd name="connsiteY9" fmla="*/ 734263 h 965606"/>
              <a:gd name="connsiteX10" fmla="*/ 881336 w 965574"/>
              <a:gd name="connsiteY10" fmla="*/ 777011 h 965606"/>
              <a:gd name="connsiteX11" fmla="*/ 867411 w 965574"/>
              <a:gd name="connsiteY11" fmla="*/ 774685 h 965606"/>
              <a:gd name="connsiteX12" fmla="*/ 482803 w 965574"/>
              <a:gd name="connsiteY12" fmla="*/ 965606 h 965606"/>
              <a:gd name="connsiteX13" fmla="*/ 105236 w 965574"/>
              <a:gd name="connsiteY13" fmla="*/ 745579 h 965606"/>
              <a:gd name="connsiteX14" fmla="*/ 482803 w 965574"/>
              <a:gd name="connsiteY14" fmla="*/ 942975 h 965606"/>
              <a:gd name="connsiteX15" fmla="*/ 848740 w 965574"/>
              <a:gd name="connsiteY15" fmla="*/ 761861 h 965606"/>
              <a:gd name="connsiteX16" fmla="*/ 840159 w 965574"/>
              <a:gd name="connsiteY16" fmla="*/ 745579 h 965606"/>
              <a:gd name="connsiteX17" fmla="*/ 105236 w 965574"/>
              <a:gd name="connsiteY17" fmla="*/ 745579 h 965606"/>
              <a:gd name="connsiteX18" fmla="*/ 881367 w 965574"/>
              <a:gd name="connsiteY18" fmla="*/ 714146 h 965606"/>
              <a:gd name="connsiteX19" fmla="*/ 861251 w 965574"/>
              <a:gd name="connsiteY19" fmla="*/ 734263 h 965606"/>
              <a:gd name="connsiteX20" fmla="*/ 881367 w 965574"/>
              <a:gd name="connsiteY20" fmla="*/ 754380 h 965606"/>
              <a:gd name="connsiteX21" fmla="*/ 901484 w 965574"/>
              <a:gd name="connsiteY21" fmla="*/ 734263 h 965606"/>
              <a:gd name="connsiteX22" fmla="*/ 881367 w 965574"/>
              <a:gd name="connsiteY22" fmla="*/ 714146 h 965606"/>
              <a:gd name="connsiteX23" fmla="*/ 90400 w 965574"/>
              <a:gd name="connsiteY23" fmla="*/ 722948 h 965606"/>
              <a:gd name="connsiteX24" fmla="*/ 840159 w 965574"/>
              <a:gd name="connsiteY24" fmla="*/ 722948 h 965606"/>
              <a:gd name="connsiteX25" fmla="*/ 881399 w 965574"/>
              <a:gd name="connsiteY25" fmla="*/ 691515 h 965606"/>
              <a:gd name="connsiteX26" fmla="*/ 892369 w 965574"/>
              <a:gd name="connsiteY26" fmla="*/ 692961 h 965606"/>
              <a:gd name="connsiteX27" fmla="*/ 943006 w 965574"/>
              <a:gd name="connsiteY27" fmla="*/ 482803 h 965606"/>
              <a:gd name="connsiteX28" fmla="*/ 892337 w 965574"/>
              <a:gd name="connsiteY28" fmla="*/ 272677 h 965606"/>
              <a:gd name="connsiteX29" fmla="*/ 881367 w 965574"/>
              <a:gd name="connsiteY29" fmla="*/ 274091 h 965606"/>
              <a:gd name="connsiteX30" fmla="*/ 840128 w 965574"/>
              <a:gd name="connsiteY30" fmla="*/ 242659 h 965606"/>
              <a:gd name="connsiteX31" fmla="*/ 90400 w 965574"/>
              <a:gd name="connsiteY31" fmla="*/ 242659 h 965606"/>
              <a:gd name="connsiteX32" fmla="*/ 43471 w 965574"/>
              <a:gd name="connsiteY32" fmla="*/ 345758 h 965606"/>
              <a:gd name="connsiteX33" fmla="*/ 567325 w 965574"/>
              <a:gd name="connsiteY33" fmla="*/ 345758 h 965606"/>
              <a:gd name="connsiteX34" fmla="*/ 608565 w 965574"/>
              <a:gd name="connsiteY34" fmla="*/ 314325 h 965606"/>
              <a:gd name="connsiteX35" fmla="*/ 651313 w 965574"/>
              <a:gd name="connsiteY35" fmla="*/ 357073 h 965606"/>
              <a:gd name="connsiteX36" fmla="*/ 608565 w 965574"/>
              <a:gd name="connsiteY36" fmla="*/ 399821 h 965606"/>
              <a:gd name="connsiteX37" fmla="*/ 567325 w 965574"/>
              <a:gd name="connsiteY37" fmla="*/ 368389 h 965606"/>
              <a:gd name="connsiteX38" fmla="*/ 37027 w 965574"/>
              <a:gd name="connsiteY38" fmla="*/ 368389 h 965606"/>
              <a:gd name="connsiteX39" fmla="*/ 22757 w 965574"/>
              <a:gd name="connsiteY39" fmla="*/ 471488 h 965606"/>
              <a:gd name="connsiteX40" fmla="*/ 818754 w 965574"/>
              <a:gd name="connsiteY40" fmla="*/ 471488 h 965606"/>
              <a:gd name="connsiteX41" fmla="*/ 859993 w 965574"/>
              <a:gd name="connsiteY41" fmla="*/ 440055 h 965606"/>
              <a:gd name="connsiteX42" fmla="*/ 902741 w 965574"/>
              <a:gd name="connsiteY42" fmla="*/ 482803 h 965606"/>
              <a:gd name="connsiteX43" fmla="*/ 859993 w 965574"/>
              <a:gd name="connsiteY43" fmla="*/ 525551 h 965606"/>
              <a:gd name="connsiteX44" fmla="*/ 818754 w 965574"/>
              <a:gd name="connsiteY44" fmla="*/ 494119 h 965606"/>
              <a:gd name="connsiteX45" fmla="*/ 22757 w 965574"/>
              <a:gd name="connsiteY45" fmla="*/ 494119 h 965606"/>
              <a:gd name="connsiteX46" fmla="*/ 37027 w 965574"/>
              <a:gd name="connsiteY46" fmla="*/ 597218 h 965606"/>
              <a:gd name="connsiteX47" fmla="*/ 284433 w 965574"/>
              <a:gd name="connsiteY47" fmla="*/ 597218 h 965606"/>
              <a:gd name="connsiteX48" fmla="*/ 325672 w 965574"/>
              <a:gd name="connsiteY48" fmla="*/ 565785 h 965606"/>
              <a:gd name="connsiteX49" fmla="*/ 368420 w 965574"/>
              <a:gd name="connsiteY49" fmla="*/ 608533 h 965606"/>
              <a:gd name="connsiteX50" fmla="*/ 325672 w 965574"/>
              <a:gd name="connsiteY50" fmla="*/ 651281 h 965606"/>
              <a:gd name="connsiteX51" fmla="*/ 284433 w 965574"/>
              <a:gd name="connsiteY51" fmla="*/ 619849 h 965606"/>
              <a:gd name="connsiteX52" fmla="*/ 43471 w 965574"/>
              <a:gd name="connsiteY52" fmla="*/ 619849 h 965606"/>
              <a:gd name="connsiteX53" fmla="*/ 90400 w 965574"/>
              <a:gd name="connsiteY53" fmla="*/ 722948 h 965606"/>
              <a:gd name="connsiteX54" fmla="*/ 325641 w 965574"/>
              <a:gd name="connsiteY54" fmla="*/ 588416 h 965606"/>
              <a:gd name="connsiteX55" fmla="*/ 305524 w 965574"/>
              <a:gd name="connsiteY55" fmla="*/ 608533 h 965606"/>
              <a:gd name="connsiteX56" fmla="*/ 325641 w 965574"/>
              <a:gd name="connsiteY56" fmla="*/ 628650 h 965606"/>
              <a:gd name="connsiteX57" fmla="*/ 345758 w 965574"/>
              <a:gd name="connsiteY57" fmla="*/ 608533 h 965606"/>
              <a:gd name="connsiteX58" fmla="*/ 325641 w 965574"/>
              <a:gd name="connsiteY58" fmla="*/ 588416 h 965606"/>
              <a:gd name="connsiteX59" fmla="*/ 859993 w 965574"/>
              <a:gd name="connsiteY59" fmla="*/ 462686 h 965606"/>
              <a:gd name="connsiteX60" fmla="*/ 839876 w 965574"/>
              <a:gd name="connsiteY60" fmla="*/ 482803 h 965606"/>
              <a:gd name="connsiteX61" fmla="*/ 859993 w 965574"/>
              <a:gd name="connsiteY61" fmla="*/ 502920 h 965606"/>
              <a:gd name="connsiteX62" fmla="*/ 880110 w 965574"/>
              <a:gd name="connsiteY62" fmla="*/ 482803 h 965606"/>
              <a:gd name="connsiteX63" fmla="*/ 859993 w 965574"/>
              <a:gd name="connsiteY63" fmla="*/ 462686 h 965606"/>
              <a:gd name="connsiteX64" fmla="*/ 608533 w 965574"/>
              <a:gd name="connsiteY64" fmla="*/ 336956 h 965606"/>
              <a:gd name="connsiteX65" fmla="*/ 588416 w 965574"/>
              <a:gd name="connsiteY65" fmla="*/ 357073 h 965606"/>
              <a:gd name="connsiteX66" fmla="*/ 608533 w 965574"/>
              <a:gd name="connsiteY66" fmla="*/ 377190 h 965606"/>
              <a:gd name="connsiteX67" fmla="*/ 628650 w 965574"/>
              <a:gd name="connsiteY67" fmla="*/ 357073 h 965606"/>
              <a:gd name="connsiteX68" fmla="*/ 608533 w 965574"/>
              <a:gd name="connsiteY68" fmla="*/ 336956 h 965606"/>
              <a:gd name="connsiteX69" fmla="*/ 881367 w 965574"/>
              <a:gd name="connsiteY69" fmla="*/ 211226 h 965606"/>
              <a:gd name="connsiteX70" fmla="*/ 861251 w 965574"/>
              <a:gd name="connsiteY70" fmla="*/ 231343 h 965606"/>
              <a:gd name="connsiteX71" fmla="*/ 881367 w 965574"/>
              <a:gd name="connsiteY71" fmla="*/ 251460 h 965606"/>
              <a:gd name="connsiteX72" fmla="*/ 901484 w 965574"/>
              <a:gd name="connsiteY72" fmla="*/ 231343 h 965606"/>
              <a:gd name="connsiteX73" fmla="*/ 881367 w 965574"/>
              <a:gd name="connsiteY73" fmla="*/ 211226 h 965606"/>
              <a:gd name="connsiteX74" fmla="*/ 105236 w 965574"/>
              <a:gd name="connsiteY74" fmla="*/ 220028 h 965606"/>
              <a:gd name="connsiteX75" fmla="*/ 840128 w 965574"/>
              <a:gd name="connsiteY75" fmla="*/ 220028 h 965606"/>
              <a:gd name="connsiteX76" fmla="*/ 848709 w 965574"/>
              <a:gd name="connsiteY76" fmla="*/ 203745 h 965606"/>
              <a:gd name="connsiteX77" fmla="*/ 482803 w 965574"/>
              <a:gd name="connsiteY77" fmla="*/ 22631 h 965606"/>
              <a:gd name="connsiteX78" fmla="*/ 105236 w 965574"/>
              <a:gd name="connsiteY78" fmla="*/ 220028 h 96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965574" h="965606">
                <a:moveTo>
                  <a:pt x="482803" y="965606"/>
                </a:moveTo>
                <a:cubicBezTo>
                  <a:pt x="216570" y="965606"/>
                  <a:pt x="0" y="749036"/>
                  <a:pt x="0" y="482803"/>
                </a:cubicBezTo>
                <a:cubicBezTo>
                  <a:pt x="0" y="216570"/>
                  <a:pt x="216570" y="0"/>
                  <a:pt x="482803" y="0"/>
                </a:cubicBezTo>
                <a:cubicBezTo>
                  <a:pt x="633333" y="0"/>
                  <a:pt x="776383" y="71195"/>
                  <a:pt x="867411" y="190921"/>
                </a:cubicBezTo>
                <a:cubicBezTo>
                  <a:pt x="871780" y="189412"/>
                  <a:pt x="876464" y="188595"/>
                  <a:pt x="881336" y="188595"/>
                </a:cubicBezTo>
                <a:cubicBezTo>
                  <a:pt x="904910" y="188595"/>
                  <a:pt x="924084" y="207769"/>
                  <a:pt x="924084" y="231343"/>
                </a:cubicBezTo>
                <a:cubicBezTo>
                  <a:pt x="924084" y="242973"/>
                  <a:pt x="919432" y="253535"/>
                  <a:pt x="911825" y="261267"/>
                </a:cubicBezTo>
                <a:cubicBezTo>
                  <a:pt x="946998" y="329350"/>
                  <a:pt x="965575" y="405731"/>
                  <a:pt x="965575" y="482803"/>
                </a:cubicBezTo>
                <a:cubicBezTo>
                  <a:pt x="965575" y="559907"/>
                  <a:pt x="946998" y="636320"/>
                  <a:pt x="911825" y="704371"/>
                </a:cubicBezTo>
                <a:cubicBezTo>
                  <a:pt x="919401" y="712072"/>
                  <a:pt x="924084" y="722633"/>
                  <a:pt x="924084" y="734263"/>
                </a:cubicBezTo>
                <a:cubicBezTo>
                  <a:pt x="924084" y="757838"/>
                  <a:pt x="904910" y="777011"/>
                  <a:pt x="881336" y="777011"/>
                </a:cubicBezTo>
                <a:cubicBezTo>
                  <a:pt x="876464" y="777011"/>
                  <a:pt x="871749" y="776194"/>
                  <a:pt x="867411" y="774685"/>
                </a:cubicBezTo>
                <a:cubicBezTo>
                  <a:pt x="776383" y="894412"/>
                  <a:pt x="633333" y="965606"/>
                  <a:pt x="482803" y="965606"/>
                </a:cubicBezTo>
                <a:close/>
                <a:moveTo>
                  <a:pt x="105236" y="745579"/>
                </a:moveTo>
                <a:cubicBezTo>
                  <a:pt x="188469" y="864802"/>
                  <a:pt x="326678" y="942975"/>
                  <a:pt x="482803" y="942975"/>
                </a:cubicBezTo>
                <a:cubicBezTo>
                  <a:pt x="625915" y="942975"/>
                  <a:pt x="761924" y="875489"/>
                  <a:pt x="848740" y="761861"/>
                </a:cubicBezTo>
                <a:cubicBezTo>
                  <a:pt x="844780" y="757209"/>
                  <a:pt x="841794" y="751645"/>
                  <a:pt x="840159" y="745579"/>
                </a:cubicBezTo>
                <a:cubicBezTo>
                  <a:pt x="840159" y="745579"/>
                  <a:pt x="105236" y="745579"/>
                  <a:pt x="105236" y="745579"/>
                </a:cubicBezTo>
                <a:close/>
                <a:moveTo>
                  <a:pt x="881367" y="714146"/>
                </a:moveTo>
                <a:cubicBezTo>
                  <a:pt x="870272" y="714146"/>
                  <a:pt x="861251" y="723168"/>
                  <a:pt x="861251" y="734263"/>
                </a:cubicBezTo>
                <a:cubicBezTo>
                  <a:pt x="861251" y="745359"/>
                  <a:pt x="870272" y="754380"/>
                  <a:pt x="881367" y="754380"/>
                </a:cubicBezTo>
                <a:cubicBezTo>
                  <a:pt x="892463" y="754380"/>
                  <a:pt x="901484" y="745359"/>
                  <a:pt x="901484" y="734263"/>
                </a:cubicBezTo>
                <a:cubicBezTo>
                  <a:pt x="901484" y="723168"/>
                  <a:pt x="892432" y="714146"/>
                  <a:pt x="881367" y="714146"/>
                </a:cubicBezTo>
                <a:close/>
                <a:moveTo>
                  <a:pt x="90400" y="722948"/>
                </a:moveTo>
                <a:lnTo>
                  <a:pt x="840159" y="722948"/>
                </a:lnTo>
                <a:cubicBezTo>
                  <a:pt x="845126" y="704874"/>
                  <a:pt x="861753" y="691515"/>
                  <a:pt x="881399" y="691515"/>
                </a:cubicBezTo>
                <a:cubicBezTo>
                  <a:pt x="885171" y="691515"/>
                  <a:pt x="888848" y="692018"/>
                  <a:pt x="892369" y="692961"/>
                </a:cubicBezTo>
                <a:cubicBezTo>
                  <a:pt x="925561" y="628367"/>
                  <a:pt x="943006" y="555947"/>
                  <a:pt x="943006" y="482803"/>
                </a:cubicBezTo>
                <a:cubicBezTo>
                  <a:pt x="943006" y="409691"/>
                  <a:pt x="925499" y="337302"/>
                  <a:pt x="892337" y="272677"/>
                </a:cubicBezTo>
                <a:cubicBezTo>
                  <a:pt x="888817" y="273588"/>
                  <a:pt x="885139" y="274091"/>
                  <a:pt x="881367" y="274091"/>
                </a:cubicBezTo>
                <a:cubicBezTo>
                  <a:pt x="861722" y="274091"/>
                  <a:pt x="845126" y="260764"/>
                  <a:pt x="840128" y="242659"/>
                </a:cubicBezTo>
                <a:lnTo>
                  <a:pt x="90400" y="242659"/>
                </a:lnTo>
                <a:cubicBezTo>
                  <a:pt x="70755" y="274689"/>
                  <a:pt x="54913" y="309233"/>
                  <a:pt x="43471" y="345758"/>
                </a:cubicBezTo>
                <a:lnTo>
                  <a:pt x="567325" y="345758"/>
                </a:lnTo>
                <a:cubicBezTo>
                  <a:pt x="572292" y="327652"/>
                  <a:pt x="588919" y="314325"/>
                  <a:pt x="608565" y="314325"/>
                </a:cubicBezTo>
                <a:cubicBezTo>
                  <a:pt x="632139" y="314325"/>
                  <a:pt x="651313" y="333499"/>
                  <a:pt x="651313" y="357073"/>
                </a:cubicBezTo>
                <a:cubicBezTo>
                  <a:pt x="651313" y="380648"/>
                  <a:pt x="632139" y="399821"/>
                  <a:pt x="608565" y="399821"/>
                </a:cubicBezTo>
                <a:cubicBezTo>
                  <a:pt x="588919" y="399821"/>
                  <a:pt x="572323" y="386494"/>
                  <a:pt x="567325" y="368389"/>
                </a:cubicBezTo>
                <a:lnTo>
                  <a:pt x="37027" y="368389"/>
                </a:lnTo>
                <a:cubicBezTo>
                  <a:pt x="28541" y="401487"/>
                  <a:pt x="23637" y="436000"/>
                  <a:pt x="22757" y="471488"/>
                </a:cubicBezTo>
                <a:lnTo>
                  <a:pt x="818754" y="471488"/>
                </a:lnTo>
                <a:cubicBezTo>
                  <a:pt x="823720" y="453382"/>
                  <a:pt x="840348" y="440055"/>
                  <a:pt x="859993" y="440055"/>
                </a:cubicBezTo>
                <a:cubicBezTo>
                  <a:pt x="883568" y="440055"/>
                  <a:pt x="902741" y="459229"/>
                  <a:pt x="902741" y="482803"/>
                </a:cubicBezTo>
                <a:cubicBezTo>
                  <a:pt x="902741" y="506378"/>
                  <a:pt x="883568" y="525551"/>
                  <a:pt x="859993" y="525551"/>
                </a:cubicBezTo>
                <a:cubicBezTo>
                  <a:pt x="840348" y="525551"/>
                  <a:pt x="823752" y="512193"/>
                  <a:pt x="818754" y="494119"/>
                </a:cubicBezTo>
                <a:lnTo>
                  <a:pt x="22757" y="494119"/>
                </a:lnTo>
                <a:cubicBezTo>
                  <a:pt x="23606" y="529606"/>
                  <a:pt x="28541" y="564151"/>
                  <a:pt x="37027" y="597218"/>
                </a:cubicBezTo>
                <a:lnTo>
                  <a:pt x="284433" y="597218"/>
                </a:lnTo>
                <a:cubicBezTo>
                  <a:pt x="289399" y="579144"/>
                  <a:pt x="305995" y="565785"/>
                  <a:pt x="325672" y="565785"/>
                </a:cubicBezTo>
                <a:cubicBezTo>
                  <a:pt x="349247" y="565785"/>
                  <a:pt x="368420" y="584959"/>
                  <a:pt x="368420" y="608533"/>
                </a:cubicBezTo>
                <a:cubicBezTo>
                  <a:pt x="368420" y="632108"/>
                  <a:pt x="349247" y="651281"/>
                  <a:pt x="325672" y="651281"/>
                </a:cubicBezTo>
                <a:cubicBezTo>
                  <a:pt x="306027" y="651281"/>
                  <a:pt x="289430" y="637923"/>
                  <a:pt x="284433" y="619849"/>
                </a:cubicBezTo>
                <a:lnTo>
                  <a:pt x="43471" y="619849"/>
                </a:lnTo>
                <a:cubicBezTo>
                  <a:pt x="54881" y="656342"/>
                  <a:pt x="70723" y="690949"/>
                  <a:pt x="90400" y="722948"/>
                </a:cubicBezTo>
                <a:close/>
                <a:moveTo>
                  <a:pt x="325641" y="588416"/>
                </a:moveTo>
                <a:cubicBezTo>
                  <a:pt x="314545" y="588416"/>
                  <a:pt x="305524" y="597438"/>
                  <a:pt x="305524" y="608533"/>
                </a:cubicBezTo>
                <a:cubicBezTo>
                  <a:pt x="305524" y="619629"/>
                  <a:pt x="314545" y="628650"/>
                  <a:pt x="325641" y="628650"/>
                </a:cubicBezTo>
                <a:cubicBezTo>
                  <a:pt x="336736" y="628650"/>
                  <a:pt x="345758" y="619629"/>
                  <a:pt x="345758" y="608533"/>
                </a:cubicBezTo>
                <a:cubicBezTo>
                  <a:pt x="345758" y="597438"/>
                  <a:pt x="336736" y="588416"/>
                  <a:pt x="325641" y="588416"/>
                </a:cubicBezTo>
                <a:close/>
                <a:moveTo>
                  <a:pt x="859993" y="462686"/>
                </a:moveTo>
                <a:cubicBezTo>
                  <a:pt x="848898" y="462686"/>
                  <a:pt x="839876" y="471708"/>
                  <a:pt x="839876" y="482803"/>
                </a:cubicBezTo>
                <a:cubicBezTo>
                  <a:pt x="839876" y="493899"/>
                  <a:pt x="848898" y="502920"/>
                  <a:pt x="859993" y="502920"/>
                </a:cubicBezTo>
                <a:cubicBezTo>
                  <a:pt x="871089" y="502920"/>
                  <a:pt x="880110" y="493899"/>
                  <a:pt x="880110" y="482803"/>
                </a:cubicBezTo>
                <a:cubicBezTo>
                  <a:pt x="880110" y="471708"/>
                  <a:pt x="871089" y="462686"/>
                  <a:pt x="859993" y="462686"/>
                </a:cubicBezTo>
                <a:close/>
                <a:moveTo>
                  <a:pt x="608533" y="336956"/>
                </a:moveTo>
                <a:cubicBezTo>
                  <a:pt x="597438" y="336956"/>
                  <a:pt x="588416" y="345978"/>
                  <a:pt x="588416" y="357073"/>
                </a:cubicBezTo>
                <a:cubicBezTo>
                  <a:pt x="588416" y="368169"/>
                  <a:pt x="597438" y="377190"/>
                  <a:pt x="608533" y="377190"/>
                </a:cubicBezTo>
                <a:cubicBezTo>
                  <a:pt x="619629" y="377190"/>
                  <a:pt x="628650" y="368169"/>
                  <a:pt x="628650" y="357073"/>
                </a:cubicBezTo>
                <a:cubicBezTo>
                  <a:pt x="628650" y="345978"/>
                  <a:pt x="619629" y="336956"/>
                  <a:pt x="608533" y="336956"/>
                </a:cubicBezTo>
                <a:close/>
                <a:moveTo>
                  <a:pt x="881367" y="211226"/>
                </a:moveTo>
                <a:cubicBezTo>
                  <a:pt x="870272" y="211226"/>
                  <a:pt x="861251" y="220248"/>
                  <a:pt x="861251" y="231343"/>
                </a:cubicBezTo>
                <a:cubicBezTo>
                  <a:pt x="861251" y="242439"/>
                  <a:pt x="870272" y="251460"/>
                  <a:pt x="881367" y="251460"/>
                </a:cubicBezTo>
                <a:cubicBezTo>
                  <a:pt x="892463" y="251460"/>
                  <a:pt x="901484" y="242439"/>
                  <a:pt x="901484" y="231343"/>
                </a:cubicBezTo>
                <a:cubicBezTo>
                  <a:pt x="901484" y="220248"/>
                  <a:pt x="892432" y="211226"/>
                  <a:pt x="881367" y="211226"/>
                </a:cubicBezTo>
                <a:close/>
                <a:moveTo>
                  <a:pt x="105236" y="220028"/>
                </a:moveTo>
                <a:lnTo>
                  <a:pt x="840128" y="220028"/>
                </a:lnTo>
                <a:cubicBezTo>
                  <a:pt x="841794" y="213961"/>
                  <a:pt x="844748" y="208429"/>
                  <a:pt x="848709" y="203745"/>
                </a:cubicBezTo>
                <a:cubicBezTo>
                  <a:pt x="761924" y="90148"/>
                  <a:pt x="625915" y="22631"/>
                  <a:pt x="482803" y="22631"/>
                </a:cubicBezTo>
                <a:cubicBezTo>
                  <a:pt x="326678" y="22631"/>
                  <a:pt x="188469" y="100804"/>
                  <a:pt x="105236" y="220028"/>
                </a:cubicBezTo>
                <a:close/>
              </a:path>
            </a:pathLst>
          </a:custGeom>
          <a:solidFill>
            <a:srgbClr val="0F62FE"/>
          </a:solidFill>
          <a:ln w="31254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56C1A29-4700-CDF2-A39C-06A65257A001}"/>
              </a:ext>
            </a:extLst>
          </p:cNvPr>
          <p:cNvSpPr txBox="1">
            <a:spLocks/>
          </p:cNvSpPr>
          <p:nvPr/>
        </p:nvSpPr>
        <p:spPr>
          <a:xfrm>
            <a:off x="587398" y="2743200"/>
            <a:ext cx="5081850" cy="399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solidFill>
                  <a:schemeClr val="tx2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r>
              <a:rPr lang="en-US" sz="2800" dirty="0"/>
              <a:t>La </a:t>
            </a:r>
            <a:r>
              <a:rPr lang="en-US" sz="2800" dirty="0" err="1"/>
              <a:t>creación</a:t>
            </a:r>
            <a:r>
              <a:rPr lang="en-US" sz="2800" dirty="0"/>
              <a:t> de </a:t>
            </a:r>
            <a:r>
              <a:rPr lang="en-US" sz="2800" dirty="0" err="1"/>
              <a:t>evaluaciones</a:t>
            </a:r>
            <a:r>
              <a:rPr lang="en-US" sz="2800" dirty="0"/>
              <a:t> </a:t>
            </a:r>
            <a:r>
              <a:rPr lang="en-US" sz="2800" dirty="0" err="1"/>
              <a:t>requiere</a:t>
            </a:r>
            <a:r>
              <a:rPr lang="en-US" sz="2800" dirty="0"/>
              <a:t> </a:t>
            </a:r>
            <a:r>
              <a:rPr lang="en-US" sz="2800" dirty="0" err="1"/>
              <a:t>tiempo</a:t>
            </a:r>
            <a:r>
              <a:rPr lang="en-US" sz="2800" dirty="0"/>
              <a:t> y </a:t>
            </a:r>
            <a:r>
              <a:rPr lang="en-US" sz="2800" dirty="0" err="1"/>
              <a:t>recursos</a:t>
            </a:r>
            <a:r>
              <a:rPr lang="en-US" sz="2800" dirty="0"/>
              <a:t>, con </a:t>
            </a:r>
            <a:r>
              <a:rPr lang="en-US" sz="2800" dirty="0" err="1"/>
              <a:t>procesos</a:t>
            </a:r>
            <a:r>
              <a:rPr lang="en-US" sz="2800" dirty="0"/>
              <a:t> </a:t>
            </a:r>
            <a:r>
              <a:rPr lang="en-US" sz="2800" dirty="0" err="1"/>
              <a:t>manuales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limitan</a:t>
            </a:r>
            <a:r>
              <a:rPr lang="en-US" sz="2800" dirty="0"/>
              <a:t> la </a:t>
            </a:r>
            <a:r>
              <a:rPr lang="en-US" sz="2800" dirty="0" err="1"/>
              <a:t>rapidez</a:t>
            </a:r>
            <a:r>
              <a:rPr lang="en-US" sz="2800" dirty="0"/>
              <a:t> y la </a:t>
            </a:r>
            <a:r>
              <a:rPr lang="en-US" sz="2800" dirty="0" err="1"/>
              <a:t>calidad</a:t>
            </a:r>
            <a:r>
              <a:rPr lang="en-US" sz="2800" dirty="0"/>
              <a:t> de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resultados</a:t>
            </a:r>
            <a:r>
              <a:rPr lang="en-US" sz="2800" dirty="0"/>
              <a:t>.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DE9725F9-6A2C-FF7E-0FA9-B4EF9700F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398" y="11264123"/>
            <a:ext cx="2016121" cy="18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3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48286-796B-2241-E8EB-FC04A2CC7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E2B5E23-7E53-6B4F-67AC-FE23EC8A8040}"/>
              </a:ext>
            </a:extLst>
          </p:cNvPr>
          <p:cNvSpPr/>
          <p:nvPr/>
        </p:nvSpPr>
        <p:spPr bwMode="auto">
          <a:xfrm>
            <a:off x="-1" y="0"/>
            <a:ext cx="24387175" cy="13716000"/>
          </a:xfrm>
          <a:prstGeom prst="rect">
            <a:avLst/>
          </a:prstGeom>
          <a:solidFill>
            <a:schemeClr val="bg2">
              <a:alpha val="38824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2D8B6-38E5-1B1F-B45D-F3B0DD601811}"/>
              </a:ext>
            </a:extLst>
          </p:cNvPr>
          <p:cNvSpPr/>
          <p:nvPr/>
        </p:nvSpPr>
        <p:spPr bwMode="auto">
          <a:xfrm>
            <a:off x="0" y="0"/>
            <a:ext cx="12893040" cy="13716000"/>
          </a:xfrm>
          <a:prstGeom prst="rect">
            <a:avLst/>
          </a:prstGeom>
          <a:solidFill>
            <a:srgbClr val="D5F5E0">
              <a:alpha val="38824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0F347-0320-DC56-E72E-CB6F7680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576072"/>
            <a:ext cx="4949825" cy="1525588"/>
          </a:xfrm>
        </p:spPr>
        <p:txBody>
          <a:bodyPr lIns="0" tIns="0" rIns="0" bIns="0">
            <a:normAutofit/>
          </a:bodyPr>
          <a:lstStyle/>
          <a:p>
            <a:r>
              <a:rPr lang="en-US" b="1" i="0" u="none" strike="noStrike" cap="none" spc="0" baseline="0" dirty="0" err="1">
                <a:uFillTx/>
                <a:latin typeface="+mn-lt"/>
                <a:ea typeface="IBM Plex Sans Light"/>
                <a:cs typeface="IBM Plex Sans Light"/>
                <a:sym typeface="IBM Plex Sans Light"/>
              </a:rPr>
              <a:t>Quizi</a:t>
            </a:r>
            <a:r>
              <a:rPr lang="en-US" b="1" i="0" u="none" strike="noStrike" cap="none" spc="0" baseline="0" dirty="0" err="1">
                <a:solidFill>
                  <a:schemeClr val="accent1"/>
                </a:solidFill>
                <a:uFillTx/>
                <a:latin typeface="+mn-lt"/>
                <a:ea typeface="IBM Plex Sans Light"/>
                <a:cs typeface="IBM Plex Sans Light"/>
                <a:sym typeface="IBM Plex Sans Light"/>
              </a:rPr>
              <a:t>x</a:t>
            </a:r>
            <a:endParaRPr lang="en-US" b="0" i="0" u="none" strike="noStrike" cap="none" spc="0" baseline="0" dirty="0">
              <a:uFillTx/>
              <a:latin typeface="+mn-l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F6E5EA0-59EA-8D45-0DD5-1CF30E0670B6}"/>
              </a:ext>
            </a:extLst>
          </p:cNvPr>
          <p:cNvSpPr txBox="1">
            <a:spLocks/>
          </p:cNvSpPr>
          <p:nvPr/>
        </p:nvSpPr>
        <p:spPr>
          <a:xfrm>
            <a:off x="569649" y="2281237"/>
            <a:ext cx="12584647" cy="915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3276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6588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9864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IBM Plex Sans Light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Evaluaciones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Impulsadas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por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IA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CA" sz="3200" dirty="0" err="1">
                <a:latin typeface="+mn-lt"/>
              </a:rPr>
              <a:t>Transformación</a:t>
            </a:r>
            <a:r>
              <a:rPr lang="en-CA" sz="3200" dirty="0">
                <a:latin typeface="+mn-lt"/>
              </a:rPr>
              <a:t> de </a:t>
            </a:r>
            <a:r>
              <a:rPr lang="en-CA" sz="3200" dirty="0" err="1">
                <a:latin typeface="+mn-lt"/>
              </a:rPr>
              <a:t>conocimiento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controlado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en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evaluaciones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mediante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procesos</a:t>
            </a:r>
            <a:r>
              <a:rPr lang="en-CA" sz="3200" dirty="0">
                <a:latin typeface="+mn-lt"/>
              </a:rPr>
              <a:t> de </a:t>
            </a:r>
            <a:r>
              <a:rPr lang="en-CA" sz="3200" dirty="0" err="1">
                <a:latin typeface="+mn-lt"/>
              </a:rPr>
              <a:t>inteligencia</a:t>
            </a:r>
            <a:r>
              <a:rPr lang="en-CA" sz="3200" dirty="0">
                <a:latin typeface="+mn-lt"/>
              </a:rPr>
              <a:t> artificial.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endParaRPr lang="en-US" sz="3200" kern="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Optimización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de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tiempo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y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recursos</a:t>
            </a:r>
            <a:endParaRPr lang="en-US" sz="4000" b="1" kern="0" dirty="0">
              <a:solidFill>
                <a:schemeClr val="accent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3200" dirty="0">
                <a:latin typeface="+mn-lt"/>
              </a:rPr>
              <a:t>Reduce </a:t>
            </a:r>
            <a:r>
              <a:rPr lang="en-US" sz="3200" dirty="0" err="1">
                <a:latin typeface="+mn-lt"/>
              </a:rPr>
              <a:t>el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tiempo</a:t>
            </a:r>
            <a:r>
              <a:rPr lang="en-US" sz="3200" dirty="0">
                <a:latin typeface="+mn-lt"/>
              </a:rPr>
              <a:t> y </a:t>
            </a:r>
            <a:r>
              <a:rPr lang="en-US" sz="3200" dirty="0" err="1">
                <a:latin typeface="+mn-lt"/>
              </a:rPr>
              <a:t>esfuerzo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necesario</a:t>
            </a:r>
            <a:r>
              <a:rPr lang="en-US" sz="3200" dirty="0">
                <a:latin typeface="+mn-lt"/>
              </a:rPr>
              <a:t> para </a:t>
            </a:r>
            <a:r>
              <a:rPr lang="en-US" sz="3200" dirty="0" err="1">
                <a:latin typeface="+mn-lt"/>
              </a:rPr>
              <a:t>crear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instrumentos</a:t>
            </a:r>
            <a:r>
              <a:rPr lang="en-US" sz="3200" dirty="0">
                <a:latin typeface="+mn-lt"/>
              </a:rPr>
              <a:t> de </a:t>
            </a:r>
            <a:r>
              <a:rPr lang="en-US" sz="3200" dirty="0" err="1">
                <a:latin typeface="+mn-lt"/>
              </a:rPr>
              <a:t>evaluación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automatizando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procesos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complejos</a:t>
            </a:r>
            <a:r>
              <a:rPr lang="en-US" sz="3200" dirty="0">
                <a:latin typeface="+mn-lt"/>
              </a:rPr>
              <a:t> y </a:t>
            </a:r>
            <a:r>
              <a:rPr lang="en-US" sz="3200" dirty="0" err="1">
                <a:latin typeface="+mn-lt"/>
              </a:rPr>
              <a:t>repetitivos</a:t>
            </a:r>
            <a:r>
              <a:rPr lang="en-US" sz="3200" dirty="0">
                <a:latin typeface="+mn-lt"/>
              </a:rPr>
              <a:t>.</a:t>
            </a:r>
            <a:endParaRPr lang="en-US" sz="3200" kern="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endParaRPr lang="en-US" kern="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Precisión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y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adaptabilidad</a:t>
            </a:r>
            <a:r>
              <a:rPr lang="en-US" sz="4000" b="1" kern="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4000" b="1" kern="0" dirty="0" err="1">
                <a:solidFill>
                  <a:schemeClr val="accent1"/>
                </a:solidFill>
                <a:latin typeface="+mn-lt"/>
              </a:rPr>
              <a:t>asegurada</a:t>
            </a:r>
            <a:endParaRPr lang="en-US" sz="4000" b="1" kern="0" dirty="0">
              <a:solidFill>
                <a:schemeClr val="accent1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CA" sz="3200" dirty="0" err="1">
                <a:latin typeface="+mn-lt"/>
              </a:rPr>
              <a:t>Entrega</a:t>
            </a:r>
            <a:r>
              <a:rPr lang="en-CA" sz="3200" dirty="0">
                <a:latin typeface="+mn-lt"/>
              </a:rPr>
              <a:t> de </a:t>
            </a:r>
            <a:r>
              <a:rPr lang="en-CA" sz="3200" dirty="0" err="1">
                <a:latin typeface="+mn-lt"/>
              </a:rPr>
              <a:t>resultados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pertinentes</a:t>
            </a:r>
            <a:r>
              <a:rPr lang="en-CA" sz="3200" dirty="0">
                <a:latin typeface="+mn-lt"/>
              </a:rPr>
              <a:t> y </a:t>
            </a:r>
            <a:r>
              <a:rPr lang="en-CA" sz="3200" dirty="0" err="1">
                <a:latin typeface="+mn-lt"/>
              </a:rPr>
              <a:t>coherentes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en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distintos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contextos</a:t>
            </a:r>
            <a:r>
              <a:rPr lang="en-CA" sz="3200" dirty="0">
                <a:latin typeface="+mn-lt"/>
              </a:rPr>
              <a:t>, </a:t>
            </a:r>
            <a:r>
              <a:rPr lang="en-CA" sz="3200" dirty="0" err="1">
                <a:latin typeface="+mn-lt"/>
              </a:rPr>
              <a:t>garantizando</a:t>
            </a:r>
            <a:r>
              <a:rPr lang="en-CA" sz="3200" dirty="0">
                <a:latin typeface="+mn-lt"/>
              </a:rPr>
              <a:t> </a:t>
            </a:r>
            <a:r>
              <a:rPr lang="en-CA" sz="3200" dirty="0" err="1">
                <a:latin typeface="+mn-lt"/>
              </a:rPr>
              <a:t>calidad</a:t>
            </a:r>
            <a:r>
              <a:rPr lang="en-CA" sz="3200" dirty="0">
                <a:latin typeface="+mn-lt"/>
              </a:rPr>
              <a:t> y </a:t>
            </a:r>
            <a:r>
              <a:rPr lang="en-CA" sz="3200" dirty="0" err="1">
                <a:latin typeface="+mn-lt"/>
              </a:rPr>
              <a:t>consistencia</a:t>
            </a:r>
            <a:endParaRPr lang="en-US" sz="3200" kern="0" dirty="0">
              <a:latin typeface="+mn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CFB616-C31C-CE4F-AA34-A870EAF45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6643" y="2048580"/>
            <a:ext cx="12584647" cy="9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720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FA34-4EDB-30CB-ECF6-5D0CB0A8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Nuestro </a:t>
            </a:r>
            <a:r>
              <a:rPr lang="en-US" dirty="0" err="1"/>
              <a:t>objetivo</a:t>
            </a:r>
            <a:endParaRPr lang="en-US" dirty="0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5A17A6-5D17-A3DD-4E80-4E364CE91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46" y="2958353"/>
            <a:ext cx="19770078" cy="1075764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49199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6F7EC9-FE75-13E4-5706-288212AD982E}"/>
              </a:ext>
            </a:extLst>
          </p:cNvPr>
          <p:cNvSpPr/>
          <p:nvPr/>
        </p:nvSpPr>
        <p:spPr bwMode="auto">
          <a:xfrm>
            <a:off x="-19294" y="0"/>
            <a:ext cx="24425762" cy="13716000"/>
          </a:xfrm>
          <a:prstGeom prst="rect">
            <a:avLst/>
          </a:prstGeom>
          <a:solidFill>
            <a:srgbClr val="D5F5E0">
              <a:alpha val="38824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CE8033-CAD5-7734-30C0-D56ADB8F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628406"/>
            <a:ext cx="22844367" cy="2617776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Enfoques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específicos</a:t>
            </a:r>
            <a:r>
              <a:rPr lang="en-US" dirty="0">
                <a:latin typeface="+mn-lt"/>
              </a:rPr>
              <a:t> para </a:t>
            </a:r>
            <a:r>
              <a:rPr lang="en-US" dirty="0" err="1">
                <a:latin typeface="+mn-lt"/>
              </a:rPr>
              <a:t>entregar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una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+mn-lt"/>
              </a:rPr>
              <a:t>solución</a:t>
            </a:r>
            <a:r>
              <a:rPr lang="en-US" dirty="0">
                <a:latin typeface="+mn-lt"/>
              </a:rPr>
              <a:t> de la </a:t>
            </a:r>
            <a:r>
              <a:rPr lang="en-US" dirty="0" err="1">
                <a:latin typeface="+mn-lt"/>
              </a:rPr>
              <a:t>magnitud</a:t>
            </a:r>
            <a:r>
              <a:rPr lang="en-US" dirty="0">
                <a:latin typeface="+mn-lt"/>
              </a:rPr>
              <a:t> de </a:t>
            </a:r>
            <a:r>
              <a:rPr lang="en-US" b="1" dirty="0" err="1">
                <a:latin typeface="+mn-lt"/>
              </a:rPr>
              <a:t>Quizi</a:t>
            </a:r>
            <a:r>
              <a:rPr lang="en-US" b="1" dirty="0" err="1">
                <a:solidFill>
                  <a:schemeClr val="accent1"/>
                </a:solidFill>
                <a:latin typeface="+mn-lt"/>
              </a:rPr>
              <a:t>x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5E1B11-0682-9A5A-1B18-2A1216D27A46}"/>
              </a:ext>
            </a:extLst>
          </p:cNvPr>
          <p:cNvSpPr/>
          <p:nvPr/>
        </p:nvSpPr>
        <p:spPr bwMode="auto">
          <a:xfrm>
            <a:off x="576072" y="3627182"/>
            <a:ext cx="7394666" cy="761988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CL" sz="2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4" name="Text 0">
            <a:extLst>
              <a:ext uri="{FF2B5EF4-FFF2-40B4-BE49-F238E27FC236}">
                <a16:creationId xmlns:a16="http://schemas.microsoft.com/office/drawing/2014/main" id="{00BE1D58-445A-AFA8-38B0-F06D6E4D502A}"/>
              </a:ext>
            </a:extLst>
          </p:cNvPr>
          <p:cNvSpPr txBox="1"/>
          <p:nvPr/>
        </p:nvSpPr>
        <p:spPr>
          <a:xfrm>
            <a:off x="1001807" y="4163999"/>
            <a:ext cx="6543195" cy="634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200" dirty="0" err="1">
                <a:solidFill>
                  <a:srgbClr val="000000"/>
                </a:solidFill>
                <a:ea typeface="IBM Plex Sans Medm" pitchFamily="34" charset="-122"/>
                <a:cs typeface="IBM Plex Sans Medm" pitchFamily="34" charset="-120"/>
              </a:rPr>
              <a:t>Solución</a:t>
            </a:r>
            <a:r>
              <a:rPr lang="en-US" sz="4200" dirty="0">
                <a:solidFill>
                  <a:srgbClr val="000000"/>
                </a:solidFill>
                <a:ea typeface="IBM Plex Sans Medm" pitchFamily="34" charset="-122"/>
                <a:cs typeface="IBM Plex Sans Medm" pitchFamily="34" charset="-120"/>
              </a:rPr>
              <a:t> </a:t>
            </a:r>
            <a:r>
              <a:rPr lang="en-US" sz="4200" b="1" dirty="0">
                <a:solidFill>
                  <a:schemeClr val="accent1"/>
                </a:solidFill>
                <a:ea typeface="IBM Plex Sans Medm" pitchFamily="34" charset="-122"/>
                <a:cs typeface="IBM Plex Sans Medm" pitchFamily="34" charset="-120"/>
              </a:rPr>
              <a:t>SaaS</a:t>
            </a:r>
            <a:endParaRPr lang="en-US" sz="4200" b="1" dirty="0">
              <a:solidFill>
                <a:schemeClr val="accent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82DBE03-DCE9-EEB6-E177-FC9E8BB006A1}"/>
              </a:ext>
            </a:extLst>
          </p:cNvPr>
          <p:cNvSpPr>
            <a:spLocks noChangeAspect="1"/>
          </p:cNvSpPr>
          <p:nvPr/>
        </p:nvSpPr>
        <p:spPr>
          <a:xfrm>
            <a:off x="925656" y="5527667"/>
            <a:ext cx="1325400" cy="1371600"/>
          </a:xfrm>
          <a:custGeom>
            <a:avLst/>
            <a:gdLst>
              <a:gd name="connsiteX0" fmla="*/ 136779 w 273548"/>
              <a:gd name="connsiteY0" fmla="*/ 283083 h 283083"/>
              <a:gd name="connsiteX1" fmla="*/ 123825 w 273548"/>
              <a:gd name="connsiteY1" fmla="*/ 270129 h 283083"/>
              <a:gd name="connsiteX2" fmla="*/ 133350 w 273548"/>
              <a:gd name="connsiteY2" fmla="*/ 257632 h 283083"/>
              <a:gd name="connsiteX3" fmla="*/ 133350 w 273548"/>
              <a:gd name="connsiteY3" fmla="*/ 99412 h 283083"/>
              <a:gd name="connsiteX4" fmla="*/ 83868 w 273548"/>
              <a:gd name="connsiteY4" fmla="*/ 241764 h 283083"/>
              <a:gd name="connsiteX5" fmla="*/ 87821 w 273548"/>
              <a:gd name="connsiteY5" fmla="*/ 251079 h 283083"/>
              <a:gd name="connsiteX6" fmla="*/ 74867 w 273548"/>
              <a:gd name="connsiteY6" fmla="*/ 264033 h 283083"/>
              <a:gd name="connsiteX7" fmla="*/ 61913 w 273548"/>
              <a:gd name="connsiteY7" fmla="*/ 251079 h 283083"/>
              <a:gd name="connsiteX8" fmla="*/ 74867 w 273548"/>
              <a:gd name="connsiteY8" fmla="*/ 238125 h 283083"/>
              <a:gd name="connsiteX9" fmla="*/ 77848 w 273548"/>
              <a:gd name="connsiteY9" fmla="*/ 238477 h 283083"/>
              <a:gd name="connsiteX10" fmla="*/ 126559 w 273548"/>
              <a:gd name="connsiteY10" fmla="*/ 98431 h 283083"/>
              <a:gd name="connsiteX11" fmla="*/ 44291 w 273548"/>
              <a:gd name="connsiteY11" fmla="*/ 199368 h 283083"/>
              <a:gd name="connsiteX12" fmla="*/ 44958 w 273548"/>
              <a:gd name="connsiteY12" fmla="*/ 203454 h 283083"/>
              <a:gd name="connsiteX13" fmla="*/ 32004 w 273548"/>
              <a:gd name="connsiteY13" fmla="*/ 216408 h 283083"/>
              <a:gd name="connsiteX14" fmla="*/ 19050 w 273548"/>
              <a:gd name="connsiteY14" fmla="*/ 203454 h 283083"/>
              <a:gd name="connsiteX15" fmla="*/ 32004 w 273548"/>
              <a:gd name="connsiteY15" fmla="*/ 190500 h 283083"/>
              <a:gd name="connsiteX16" fmla="*/ 40481 w 273548"/>
              <a:gd name="connsiteY16" fmla="*/ 193672 h 283083"/>
              <a:gd name="connsiteX17" fmla="*/ 124416 w 273548"/>
              <a:gd name="connsiteY17" fmla="*/ 83572 h 283083"/>
              <a:gd name="connsiteX18" fmla="*/ 25632 w 273548"/>
              <a:gd name="connsiteY18" fmla="*/ 148990 h 283083"/>
              <a:gd name="connsiteX19" fmla="*/ 12954 w 273548"/>
              <a:gd name="connsiteY19" fmla="*/ 159258 h 283083"/>
              <a:gd name="connsiteX20" fmla="*/ 0 w 273548"/>
              <a:gd name="connsiteY20" fmla="*/ 146304 h 283083"/>
              <a:gd name="connsiteX21" fmla="*/ 12954 w 273548"/>
              <a:gd name="connsiteY21" fmla="*/ 133350 h 283083"/>
              <a:gd name="connsiteX22" fmla="*/ 25222 w 273548"/>
              <a:gd name="connsiteY22" fmla="*/ 142132 h 283083"/>
              <a:gd name="connsiteX23" fmla="*/ 133321 w 273548"/>
              <a:gd name="connsiteY23" fmla="*/ 25432 h 283083"/>
              <a:gd name="connsiteX24" fmla="*/ 123825 w 273548"/>
              <a:gd name="connsiteY24" fmla="*/ 12954 h 283083"/>
              <a:gd name="connsiteX25" fmla="*/ 136779 w 273548"/>
              <a:gd name="connsiteY25" fmla="*/ 0 h 283083"/>
              <a:gd name="connsiteX26" fmla="*/ 149733 w 273548"/>
              <a:gd name="connsiteY26" fmla="*/ 12954 h 283083"/>
              <a:gd name="connsiteX27" fmla="*/ 140237 w 273548"/>
              <a:gd name="connsiteY27" fmla="*/ 25441 h 283083"/>
              <a:gd name="connsiteX28" fmla="*/ 248336 w 273548"/>
              <a:gd name="connsiteY28" fmla="*/ 142123 h 283083"/>
              <a:gd name="connsiteX29" fmla="*/ 260594 w 273548"/>
              <a:gd name="connsiteY29" fmla="*/ 133360 h 283083"/>
              <a:gd name="connsiteX30" fmla="*/ 273548 w 273548"/>
              <a:gd name="connsiteY30" fmla="*/ 146314 h 283083"/>
              <a:gd name="connsiteX31" fmla="*/ 260594 w 273548"/>
              <a:gd name="connsiteY31" fmla="*/ 159268 h 283083"/>
              <a:gd name="connsiteX32" fmla="*/ 247917 w 273548"/>
              <a:gd name="connsiteY32" fmla="*/ 148971 h 283083"/>
              <a:gd name="connsiteX33" fmla="*/ 149095 w 273548"/>
              <a:gd name="connsiteY33" fmla="*/ 83410 h 283083"/>
              <a:gd name="connsiteX34" fmla="*/ 233172 w 273548"/>
              <a:gd name="connsiteY34" fmla="*/ 193577 h 283083"/>
              <a:gd name="connsiteX35" fmla="*/ 241544 w 273548"/>
              <a:gd name="connsiteY35" fmla="*/ 190500 h 283083"/>
              <a:gd name="connsiteX36" fmla="*/ 254498 w 273548"/>
              <a:gd name="connsiteY36" fmla="*/ 203454 h 283083"/>
              <a:gd name="connsiteX37" fmla="*/ 241544 w 273548"/>
              <a:gd name="connsiteY37" fmla="*/ 216408 h 283083"/>
              <a:gd name="connsiteX38" fmla="*/ 228590 w 273548"/>
              <a:gd name="connsiteY38" fmla="*/ 203454 h 283083"/>
              <a:gd name="connsiteX39" fmla="*/ 229295 w 273548"/>
              <a:gd name="connsiteY39" fmla="*/ 199234 h 283083"/>
              <a:gd name="connsiteX40" fmla="*/ 146704 w 273548"/>
              <a:gd name="connsiteY40" fmla="*/ 97526 h 283083"/>
              <a:gd name="connsiteX41" fmla="*/ 195853 w 273548"/>
              <a:gd name="connsiteY41" fmla="*/ 238439 h 283083"/>
              <a:gd name="connsiteX42" fmla="*/ 198682 w 273548"/>
              <a:gd name="connsiteY42" fmla="*/ 238125 h 283083"/>
              <a:gd name="connsiteX43" fmla="*/ 211636 w 273548"/>
              <a:gd name="connsiteY43" fmla="*/ 251079 h 283083"/>
              <a:gd name="connsiteX44" fmla="*/ 198682 w 273548"/>
              <a:gd name="connsiteY44" fmla="*/ 264033 h 283083"/>
              <a:gd name="connsiteX45" fmla="*/ 185728 w 273548"/>
              <a:gd name="connsiteY45" fmla="*/ 251079 h 283083"/>
              <a:gd name="connsiteX46" fmla="*/ 189805 w 273548"/>
              <a:gd name="connsiteY46" fmla="*/ 241659 h 283083"/>
              <a:gd name="connsiteX47" fmla="*/ 140198 w 273548"/>
              <a:gd name="connsiteY47" fmla="*/ 100146 h 283083"/>
              <a:gd name="connsiteX48" fmla="*/ 140198 w 273548"/>
              <a:gd name="connsiteY48" fmla="*/ 257642 h 283083"/>
              <a:gd name="connsiteX49" fmla="*/ 149723 w 273548"/>
              <a:gd name="connsiteY49" fmla="*/ 270139 h 283083"/>
              <a:gd name="connsiteX50" fmla="*/ 136779 w 273548"/>
              <a:gd name="connsiteY50" fmla="*/ 283083 h 283083"/>
              <a:gd name="connsiteX51" fmla="*/ 136779 w 273548"/>
              <a:gd name="connsiteY51" fmla="*/ 264033 h 283083"/>
              <a:gd name="connsiteX52" fmla="*/ 130683 w 273548"/>
              <a:gd name="connsiteY52" fmla="*/ 270129 h 283083"/>
              <a:gd name="connsiteX53" fmla="*/ 136779 w 273548"/>
              <a:gd name="connsiteY53" fmla="*/ 276225 h 283083"/>
              <a:gd name="connsiteX54" fmla="*/ 142875 w 273548"/>
              <a:gd name="connsiteY54" fmla="*/ 270129 h 283083"/>
              <a:gd name="connsiteX55" fmla="*/ 136779 w 273548"/>
              <a:gd name="connsiteY55" fmla="*/ 264033 h 283083"/>
              <a:gd name="connsiteX56" fmla="*/ 198692 w 273548"/>
              <a:gd name="connsiteY56" fmla="*/ 244983 h 283083"/>
              <a:gd name="connsiteX57" fmla="*/ 192596 w 273548"/>
              <a:gd name="connsiteY57" fmla="*/ 251079 h 283083"/>
              <a:gd name="connsiteX58" fmla="*/ 198692 w 273548"/>
              <a:gd name="connsiteY58" fmla="*/ 257175 h 283083"/>
              <a:gd name="connsiteX59" fmla="*/ 204788 w 273548"/>
              <a:gd name="connsiteY59" fmla="*/ 251079 h 283083"/>
              <a:gd name="connsiteX60" fmla="*/ 198692 w 273548"/>
              <a:gd name="connsiteY60" fmla="*/ 244983 h 283083"/>
              <a:gd name="connsiteX61" fmla="*/ 74867 w 273548"/>
              <a:gd name="connsiteY61" fmla="*/ 244983 h 283083"/>
              <a:gd name="connsiteX62" fmla="*/ 68771 w 273548"/>
              <a:gd name="connsiteY62" fmla="*/ 251079 h 283083"/>
              <a:gd name="connsiteX63" fmla="*/ 74867 w 273548"/>
              <a:gd name="connsiteY63" fmla="*/ 257175 h 283083"/>
              <a:gd name="connsiteX64" fmla="*/ 80963 w 273548"/>
              <a:gd name="connsiteY64" fmla="*/ 251079 h 283083"/>
              <a:gd name="connsiteX65" fmla="*/ 74867 w 273548"/>
              <a:gd name="connsiteY65" fmla="*/ 244983 h 283083"/>
              <a:gd name="connsiteX66" fmla="*/ 241554 w 273548"/>
              <a:gd name="connsiteY66" fmla="*/ 197358 h 283083"/>
              <a:gd name="connsiteX67" fmla="*/ 235458 w 273548"/>
              <a:gd name="connsiteY67" fmla="*/ 203454 h 283083"/>
              <a:gd name="connsiteX68" fmla="*/ 241554 w 273548"/>
              <a:gd name="connsiteY68" fmla="*/ 209550 h 283083"/>
              <a:gd name="connsiteX69" fmla="*/ 247650 w 273548"/>
              <a:gd name="connsiteY69" fmla="*/ 203454 h 283083"/>
              <a:gd name="connsiteX70" fmla="*/ 241554 w 273548"/>
              <a:gd name="connsiteY70" fmla="*/ 197358 h 283083"/>
              <a:gd name="connsiteX71" fmla="*/ 32004 w 273548"/>
              <a:gd name="connsiteY71" fmla="*/ 197358 h 283083"/>
              <a:gd name="connsiteX72" fmla="*/ 25908 w 273548"/>
              <a:gd name="connsiteY72" fmla="*/ 203454 h 283083"/>
              <a:gd name="connsiteX73" fmla="*/ 32004 w 273548"/>
              <a:gd name="connsiteY73" fmla="*/ 209550 h 283083"/>
              <a:gd name="connsiteX74" fmla="*/ 38100 w 273548"/>
              <a:gd name="connsiteY74" fmla="*/ 203454 h 283083"/>
              <a:gd name="connsiteX75" fmla="*/ 32004 w 273548"/>
              <a:gd name="connsiteY75" fmla="*/ 197358 h 283083"/>
              <a:gd name="connsiteX76" fmla="*/ 260604 w 273548"/>
              <a:gd name="connsiteY76" fmla="*/ 140208 h 283083"/>
              <a:gd name="connsiteX77" fmla="*/ 254508 w 273548"/>
              <a:gd name="connsiteY77" fmla="*/ 146304 h 283083"/>
              <a:gd name="connsiteX78" fmla="*/ 260604 w 273548"/>
              <a:gd name="connsiteY78" fmla="*/ 152400 h 283083"/>
              <a:gd name="connsiteX79" fmla="*/ 266700 w 273548"/>
              <a:gd name="connsiteY79" fmla="*/ 146304 h 283083"/>
              <a:gd name="connsiteX80" fmla="*/ 260604 w 273548"/>
              <a:gd name="connsiteY80" fmla="*/ 140208 h 283083"/>
              <a:gd name="connsiteX81" fmla="*/ 12954 w 273548"/>
              <a:gd name="connsiteY81" fmla="*/ 140208 h 283083"/>
              <a:gd name="connsiteX82" fmla="*/ 6858 w 273548"/>
              <a:gd name="connsiteY82" fmla="*/ 146304 h 283083"/>
              <a:gd name="connsiteX83" fmla="*/ 12954 w 273548"/>
              <a:gd name="connsiteY83" fmla="*/ 152400 h 283083"/>
              <a:gd name="connsiteX84" fmla="*/ 19050 w 273548"/>
              <a:gd name="connsiteY84" fmla="*/ 146304 h 283083"/>
              <a:gd name="connsiteX85" fmla="*/ 12954 w 273548"/>
              <a:gd name="connsiteY85" fmla="*/ 140208 h 283083"/>
              <a:gd name="connsiteX86" fmla="*/ 136779 w 273548"/>
              <a:gd name="connsiteY86" fmla="*/ 6858 h 283083"/>
              <a:gd name="connsiteX87" fmla="*/ 130683 w 273548"/>
              <a:gd name="connsiteY87" fmla="*/ 12954 h 283083"/>
              <a:gd name="connsiteX88" fmla="*/ 136779 w 273548"/>
              <a:gd name="connsiteY88" fmla="*/ 19050 h 283083"/>
              <a:gd name="connsiteX89" fmla="*/ 142875 w 273548"/>
              <a:gd name="connsiteY89" fmla="*/ 12954 h 283083"/>
              <a:gd name="connsiteX90" fmla="*/ 136779 w 273548"/>
              <a:gd name="connsiteY90" fmla="*/ 6858 h 28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73548" h="283083">
                <a:moveTo>
                  <a:pt x="136779" y="283083"/>
                </a:moveTo>
                <a:cubicBezTo>
                  <a:pt x="129635" y="283083"/>
                  <a:pt x="123825" y="277273"/>
                  <a:pt x="123825" y="270129"/>
                </a:cubicBezTo>
                <a:cubicBezTo>
                  <a:pt x="123825" y="264176"/>
                  <a:pt x="127864" y="259147"/>
                  <a:pt x="133350" y="257632"/>
                </a:cubicBezTo>
                <a:lnTo>
                  <a:pt x="133350" y="99412"/>
                </a:lnTo>
                <a:cubicBezTo>
                  <a:pt x="124711" y="148104"/>
                  <a:pt x="108023" y="196301"/>
                  <a:pt x="83868" y="241764"/>
                </a:cubicBezTo>
                <a:cubicBezTo>
                  <a:pt x="86306" y="244126"/>
                  <a:pt x="87821" y="247421"/>
                  <a:pt x="87821" y="251079"/>
                </a:cubicBezTo>
                <a:cubicBezTo>
                  <a:pt x="87821" y="258223"/>
                  <a:pt x="82010" y="264033"/>
                  <a:pt x="74867" y="264033"/>
                </a:cubicBezTo>
                <a:cubicBezTo>
                  <a:pt x="67723" y="264033"/>
                  <a:pt x="61913" y="258223"/>
                  <a:pt x="61913" y="251079"/>
                </a:cubicBezTo>
                <a:cubicBezTo>
                  <a:pt x="61913" y="243935"/>
                  <a:pt x="67723" y="238125"/>
                  <a:pt x="74867" y="238125"/>
                </a:cubicBezTo>
                <a:cubicBezTo>
                  <a:pt x="75895" y="238125"/>
                  <a:pt x="76886" y="238249"/>
                  <a:pt x="77848" y="238477"/>
                </a:cubicBezTo>
                <a:cubicBezTo>
                  <a:pt x="101613" y="193739"/>
                  <a:pt x="118043" y="146323"/>
                  <a:pt x="126559" y="98431"/>
                </a:cubicBezTo>
                <a:cubicBezTo>
                  <a:pt x="111357" y="137989"/>
                  <a:pt x="83658" y="172164"/>
                  <a:pt x="44291" y="199368"/>
                </a:cubicBezTo>
                <a:cubicBezTo>
                  <a:pt x="44720" y="200654"/>
                  <a:pt x="44958" y="202035"/>
                  <a:pt x="44958" y="203454"/>
                </a:cubicBezTo>
                <a:cubicBezTo>
                  <a:pt x="44958" y="210598"/>
                  <a:pt x="39148" y="216408"/>
                  <a:pt x="32004" y="216408"/>
                </a:cubicBezTo>
                <a:cubicBezTo>
                  <a:pt x="24860" y="216408"/>
                  <a:pt x="19050" y="210598"/>
                  <a:pt x="19050" y="203454"/>
                </a:cubicBezTo>
                <a:cubicBezTo>
                  <a:pt x="19050" y="196310"/>
                  <a:pt x="24860" y="190500"/>
                  <a:pt x="32004" y="190500"/>
                </a:cubicBezTo>
                <a:cubicBezTo>
                  <a:pt x="35243" y="190500"/>
                  <a:pt x="38205" y="191700"/>
                  <a:pt x="40481" y="193672"/>
                </a:cubicBezTo>
                <a:cubicBezTo>
                  <a:pt x="82639" y="164506"/>
                  <a:pt x="110995" y="127111"/>
                  <a:pt x="124416" y="83572"/>
                </a:cubicBezTo>
                <a:cubicBezTo>
                  <a:pt x="104699" y="119234"/>
                  <a:pt x="68313" y="144761"/>
                  <a:pt x="25632" y="148990"/>
                </a:cubicBezTo>
                <a:cubicBezTo>
                  <a:pt x="24394" y="154848"/>
                  <a:pt x="19174" y="159258"/>
                  <a:pt x="12954" y="159258"/>
                </a:cubicBezTo>
                <a:cubicBezTo>
                  <a:pt x="5810" y="159258"/>
                  <a:pt x="0" y="153448"/>
                  <a:pt x="0" y="146304"/>
                </a:cubicBezTo>
                <a:cubicBezTo>
                  <a:pt x="0" y="139160"/>
                  <a:pt x="5810" y="133350"/>
                  <a:pt x="12954" y="133350"/>
                </a:cubicBezTo>
                <a:cubicBezTo>
                  <a:pt x="18640" y="133350"/>
                  <a:pt x="23479" y="137027"/>
                  <a:pt x="25222" y="142132"/>
                </a:cubicBezTo>
                <a:cubicBezTo>
                  <a:pt x="85134" y="136065"/>
                  <a:pt x="131826" y="85658"/>
                  <a:pt x="133321" y="25432"/>
                </a:cubicBezTo>
                <a:cubicBezTo>
                  <a:pt x="127845" y="23917"/>
                  <a:pt x="123825" y="18898"/>
                  <a:pt x="123825" y="12954"/>
                </a:cubicBezTo>
                <a:cubicBezTo>
                  <a:pt x="123825" y="5810"/>
                  <a:pt x="129635" y="0"/>
                  <a:pt x="136779" y="0"/>
                </a:cubicBezTo>
                <a:cubicBezTo>
                  <a:pt x="143923" y="0"/>
                  <a:pt x="149733" y="5810"/>
                  <a:pt x="149733" y="12954"/>
                </a:cubicBezTo>
                <a:cubicBezTo>
                  <a:pt x="149733" y="18898"/>
                  <a:pt x="145704" y="23917"/>
                  <a:pt x="140237" y="25441"/>
                </a:cubicBezTo>
                <a:cubicBezTo>
                  <a:pt x="141722" y="85554"/>
                  <a:pt x="188424" y="135950"/>
                  <a:pt x="248336" y="142123"/>
                </a:cubicBezTo>
                <a:cubicBezTo>
                  <a:pt x="250088" y="137027"/>
                  <a:pt x="254918" y="133360"/>
                  <a:pt x="260594" y="133360"/>
                </a:cubicBezTo>
                <a:cubicBezTo>
                  <a:pt x="267738" y="133360"/>
                  <a:pt x="273548" y="139170"/>
                  <a:pt x="273548" y="146314"/>
                </a:cubicBezTo>
                <a:cubicBezTo>
                  <a:pt x="273548" y="153457"/>
                  <a:pt x="267738" y="159268"/>
                  <a:pt x="260594" y="159268"/>
                </a:cubicBezTo>
                <a:cubicBezTo>
                  <a:pt x="254365" y="159268"/>
                  <a:pt x="249145" y="154848"/>
                  <a:pt x="247917" y="148971"/>
                </a:cubicBezTo>
                <a:cubicBezTo>
                  <a:pt x="205207" y="144656"/>
                  <a:pt x="168802" y="119082"/>
                  <a:pt x="149095" y="83410"/>
                </a:cubicBezTo>
                <a:cubicBezTo>
                  <a:pt x="165364" y="136112"/>
                  <a:pt x="201187" y="171393"/>
                  <a:pt x="233172" y="193577"/>
                </a:cubicBezTo>
                <a:cubicBezTo>
                  <a:pt x="235429" y="191662"/>
                  <a:pt x="238354" y="190500"/>
                  <a:pt x="241544" y="190500"/>
                </a:cubicBezTo>
                <a:cubicBezTo>
                  <a:pt x="248688" y="190500"/>
                  <a:pt x="254498" y="196310"/>
                  <a:pt x="254498" y="203454"/>
                </a:cubicBezTo>
                <a:cubicBezTo>
                  <a:pt x="254498" y="210598"/>
                  <a:pt x="248688" y="216408"/>
                  <a:pt x="241544" y="216408"/>
                </a:cubicBezTo>
                <a:cubicBezTo>
                  <a:pt x="234401" y="216408"/>
                  <a:pt x="228590" y="210598"/>
                  <a:pt x="228590" y="203454"/>
                </a:cubicBezTo>
                <a:cubicBezTo>
                  <a:pt x="228590" y="201978"/>
                  <a:pt x="228838" y="200549"/>
                  <a:pt x="229295" y="199234"/>
                </a:cubicBezTo>
                <a:cubicBezTo>
                  <a:pt x="189671" y="171793"/>
                  <a:pt x="161839" y="137351"/>
                  <a:pt x="146704" y="97526"/>
                </a:cubicBezTo>
                <a:cubicBezTo>
                  <a:pt x="155077" y="145523"/>
                  <a:pt x="171507" y="192681"/>
                  <a:pt x="195853" y="238439"/>
                </a:cubicBezTo>
                <a:cubicBezTo>
                  <a:pt x="196767" y="238239"/>
                  <a:pt x="197710" y="238125"/>
                  <a:pt x="198682" y="238125"/>
                </a:cubicBezTo>
                <a:cubicBezTo>
                  <a:pt x="205826" y="238125"/>
                  <a:pt x="211636" y="243935"/>
                  <a:pt x="211636" y="251079"/>
                </a:cubicBezTo>
                <a:cubicBezTo>
                  <a:pt x="211636" y="258223"/>
                  <a:pt x="205826" y="264033"/>
                  <a:pt x="198682" y="264033"/>
                </a:cubicBezTo>
                <a:cubicBezTo>
                  <a:pt x="191538" y="264033"/>
                  <a:pt x="185728" y="258223"/>
                  <a:pt x="185728" y="251079"/>
                </a:cubicBezTo>
                <a:cubicBezTo>
                  <a:pt x="185728" y="247364"/>
                  <a:pt x="187300" y="244021"/>
                  <a:pt x="189805" y="241659"/>
                </a:cubicBezTo>
                <a:cubicBezTo>
                  <a:pt x="165364" y="195710"/>
                  <a:pt x="148771" y="148361"/>
                  <a:pt x="140198" y="100146"/>
                </a:cubicBezTo>
                <a:lnTo>
                  <a:pt x="140198" y="257642"/>
                </a:lnTo>
                <a:cubicBezTo>
                  <a:pt x="145685" y="259147"/>
                  <a:pt x="149723" y="264185"/>
                  <a:pt x="149723" y="270139"/>
                </a:cubicBezTo>
                <a:cubicBezTo>
                  <a:pt x="149733" y="277273"/>
                  <a:pt x="143923" y="283083"/>
                  <a:pt x="136779" y="283083"/>
                </a:cubicBezTo>
                <a:close/>
                <a:moveTo>
                  <a:pt x="136779" y="264033"/>
                </a:moveTo>
                <a:cubicBezTo>
                  <a:pt x="133417" y="264033"/>
                  <a:pt x="130683" y="266767"/>
                  <a:pt x="130683" y="270129"/>
                </a:cubicBezTo>
                <a:cubicBezTo>
                  <a:pt x="130683" y="273491"/>
                  <a:pt x="133417" y="276225"/>
                  <a:pt x="136779" y="276225"/>
                </a:cubicBezTo>
                <a:cubicBezTo>
                  <a:pt x="140141" y="276225"/>
                  <a:pt x="142875" y="273491"/>
                  <a:pt x="142875" y="270129"/>
                </a:cubicBezTo>
                <a:cubicBezTo>
                  <a:pt x="142875" y="266767"/>
                  <a:pt x="140141" y="264033"/>
                  <a:pt x="136779" y="264033"/>
                </a:cubicBezTo>
                <a:close/>
                <a:moveTo>
                  <a:pt x="198692" y="244983"/>
                </a:moveTo>
                <a:cubicBezTo>
                  <a:pt x="195329" y="244983"/>
                  <a:pt x="192596" y="247717"/>
                  <a:pt x="192596" y="251079"/>
                </a:cubicBezTo>
                <a:cubicBezTo>
                  <a:pt x="192596" y="254441"/>
                  <a:pt x="195329" y="257175"/>
                  <a:pt x="198692" y="257175"/>
                </a:cubicBezTo>
                <a:cubicBezTo>
                  <a:pt x="202054" y="257175"/>
                  <a:pt x="204788" y="254441"/>
                  <a:pt x="204788" y="251079"/>
                </a:cubicBezTo>
                <a:cubicBezTo>
                  <a:pt x="204788" y="247717"/>
                  <a:pt x="202054" y="244983"/>
                  <a:pt x="198692" y="244983"/>
                </a:cubicBezTo>
                <a:close/>
                <a:moveTo>
                  <a:pt x="74867" y="244983"/>
                </a:moveTo>
                <a:cubicBezTo>
                  <a:pt x="71504" y="244983"/>
                  <a:pt x="68771" y="247717"/>
                  <a:pt x="68771" y="251079"/>
                </a:cubicBezTo>
                <a:cubicBezTo>
                  <a:pt x="68771" y="254441"/>
                  <a:pt x="71504" y="257175"/>
                  <a:pt x="74867" y="257175"/>
                </a:cubicBezTo>
                <a:cubicBezTo>
                  <a:pt x="78229" y="257175"/>
                  <a:pt x="80963" y="254441"/>
                  <a:pt x="80963" y="251079"/>
                </a:cubicBezTo>
                <a:cubicBezTo>
                  <a:pt x="80963" y="247717"/>
                  <a:pt x="78229" y="244983"/>
                  <a:pt x="74867" y="244983"/>
                </a:cubicBezTo>
                <a:close/>
                <a:moveTo>
                  <a:pt x="241554" y="197358"/>
                </a:moveTo>
                <a:cubicBezTo>
                  <a:pt x="238192" y="197358"/>
                  <a:pt x="235458" y="200092"/>
                  <a:pt x="235458" y="203454"/>
                </a:cubicBezTo>
                <a:cubicBezTo>
                  <a:pt x="235458" y="206816"/>
                  <a:pt x="238192" y="209550"/>
                  <a:pt x="241554" y="209550"/>
                </a:cubicBezTo>
                <a:cubicBezTo>
                  <a:pt x="244916" y="209550"/>
                  <a:pt x="247650" y="206816"/>
                  <a:pt x="247650" y="203454"/>
                </a:cubicBezTo>
                <a:cubicBezTo>
                  <a:pt x="247650" y="200092"/>
                  <a:pt x="244916" y="197358"/>
                  <a:pt x="241554" y="197358"/>
                </a:cubicBezTo>
                <a:close/>
                <a:moveTo>
                  <a:pt x="32004" y="197358"/>
                </a:moveTo>
                <a:cubicBezTo>
                  <a:pt x="28642" y="197358"/>
                  <a:pt x="25908" y="200092"/>
                  <a:pt x="25908" y="203454"/>
                </a:cubicBezTo>
                <a:cubicBezTo>
                  <a:pt x="25908" y="206816"/>
                  <a:pt x="28642" y="209550"/>
                  <a:pt x="32004" y="209550"/>
                </a:cubicBezTo>
                <a:cubicBezTo>
                  <a:pt x="35366" y="209550"/>
                  <a:pt x="38100" y="206816"/>
                  <a:pt x="38100" y="203454"/>
                </a:cubicBezTo>
                <a:cubicBezTo>
                  <a:pt x="38100" y="200092"/>
                  <a:pt x="35366" y="197358"/>
                  <a:pt x="32004" y="197358"/>
                </a:cubicBezTo>
                <a:close/>
                <a:moveTo>
                  <a:pt x="260604" y="140208"/>
                </a:moveTo>
                <a:cubicBezTo>
                  <a:pt x="257242" y="140208"/>
                  <a:pt x="254508" y="142942"/>
                  <a:pt x="254508" y="146304"/>
                </a:cubicBezTo>
                <a:cubicBezTo>
                  <a:pt x="254508" y="149666"/>
                  <a:pt x="257242" y="152400"/>
                  <a:pt x="260604" y="152400"/>
                </a:cubicBezTo>
                <a:cubicBezTo>
                  <a:pt x="263966" y="152400"/>
                  <a:pt x="266700" y="149666"/>
                  <a:pt x="266700" y="146304"/>
                </a:cubicBezTo>
                <a:cubicBezTo>
                  <a:pt x="266700" y="142942"/>
                  <a:pt x="263966" y="140208"/>
                  <a:pt x="260604" y="140208"/>
                </a:cubicBezTo>
                <a:close/>
                <a:moveTo>
                  <a:pt x="12954" y="140208"/>
                </a:moveTo>
                <a:cubicBezTo>
                  <a:pt x="9592" y="140208"/>
                  <a:pt x="6858" y="142942"/>
                  <a:pt x="6858" y="146304"/>
                </a:cubicBezTo>
                <a:cubicBezTo>
                  <a:pt x="6858" y="149666"/>
                  <a:pt x="9592" y="152400"/>
                  <a:pt x="12954" y="152400"/>
                </a:cubicBezTo>
                <a:cubicBezTo>
                  <a:pt x="16316" y="152400"/>
                  <a:pt x="19050" y="149666"/>
                  <a:pt x="19050" y="146304"/>
                </a:cubicBezTo>
                <a:cubicBezTo>
                  <a:pt x="19050" y="142942"/>
                  <a:pt x="16316" y="140208"/>
                  <a:pt x="12954" y="140208"/>
                </a:cubicBezTo>
                <a:close/>
                <a:moveTo>
                  <a:pt x="136779" y="6858"/>
                </a:moveTo>
                <a:cubicBezTo>
                  <a:pt x="133417" y="6858"/>
                  <a:pt x="130683" y="9592"/>
                  <a:pt x="130683" y="12954"/>
                </a:cubicBezTo>
                <a:cubicBezTo>
                  <a:pt x="130683" y="16316"/>
                  <a:pt x="133417" y="19050"/>
                  <a:pt x="136779" y="19050"/>
                </a:cubicBezTo>
                <a:cubicBezTo>
                  <a:pt x="140141" y="19050"/>
                  <a:pt x="142875" y="16316"/>
                  <a:pt x="142875" y="12954"/>
                </a:cubicBezTo>
                <a:cubicBezTo>
                  <a:pt x="142875" y="9592"/>
                  <a:pt x="140141" y="6858"/>
                  <a:pt x="136779" y="685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66A09A07-B2EB-D400-E412-A7FCC1B8538F}"/>
              </a:ext>
            </a:extLst>
          </p:cNvPr>
          <p:cNvSpPr txBox="1"/>
          <p:nvPr/>
        </p:nvSpPr>
        <p:spPr>
          <a:xfrm>
            <a:off x="925656" y="7622833"/>
            <a:ext cx="6892470" cy="2260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dirty="0"/>
              <a:t>Modelo </a:t>
            </a:r>
            <a:r>
              <a:rPr lang="en-US" b="1" dirty="0"/>
              <a:t>SaaS</a:t>
            </a:r>
            <a:r>
              <a:rPr lang="en-US" dirty="0"/>
              <a:t>,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dispositivo</a:t>
            </a:r>
            <a:r>
              <a:rPr lang="en-US" dirty="0"/>
              <a:t> sin </a:t>
            </a:r>
            <a:r>
              <a:rPr lang="en-US" dirty="0" err="1"/>
              <a:t>instalaciones</a:t>
            </a:r>
            <a:r>
              <a:rPr lang="en-US" dirty="0"/>
              <a:t> locales.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9D7E829-6157-55E3-8422-B77D9DC82F4D}"/>
              </a:ext>
            </a:extLst>
          </p:cNvPr>
          <p:cNvSpPr/>
          <p:nvPr/>
        </p:nvSpPr>
        <p:spPr bwMode="auto">
          <a:xfrm>
            <a:off x="8353325" y="3627182"/>
            <a:ext cx="7394666" cy="761988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CL" sz="2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grpSp>
        <p:nvGrpSpPr>
          <p:cNvPr id="35" name="Graphic 60">
            <a:extLst>
              <a:ext uri="{FF2B5EF4-FFF2-40B4-BE49-F238E27FC236}">
                <a16:creationId xmlns:a16="http://schemas.microsoft.com/office/drawing/2014/main" id="{F884F6D3-004A-2CB9-6F09-D20D6659251E}"/>
              </a:ext>
            </a:extLst>
          </p:cNvPr>
          <p:cNvGrpSpPr>
            <a:grpSpLocks noChangeAspect="1"/>
          </p:cNvGrpSpPr>
          <p:nvPr/>
        </p:nvGrpSpPr>
        <p:grpSpPr>
          <a:xfrm>
            <a:off x="8702909" y="5651089"/>
            <a:ext cx="1281744" cy="1216152"/>
            <a:chOff x="891172" y="4266655"/>
            <a:chExt cx="640205" cy="640205"/>
          </a:xfrm>
          <a:noFill/>
        </p:grpSpPr>
        <p:grpSp>
          <p:nvGrpSpPr>
            <p:cNvPr id="36" name="Graphic 60">
              <a:extLst>
                <a:ext uri="{FF2B5EF4-FFF2-40B4-BE49-F238E27FC236}">
                  <a16:creationId xmlns:a16="http://schemas.microsoft.com/office/drawing/2014/main" id="{71265A42-0178-9B29-862D-DBF584A932BC}"/>
                </a:ext>
              </a:extLst>
            </p:cNvPr>
            <p:cNvGrpSpPr/>
            <p:nvPr/>
          </p:nvGrpSpPr>
          <p:grpSpPr>
            <a:xfrm>
              <a:off x="891172" y="4266655"/>
              <a:ext cx="5357" cy="396445"/>
              <a:chOff x="891172" y="4266655"/>
              <a:chExt cx="5357" cy="396445"/>
            </a:xfrm>
            <a:noFill/>
          </p:grpSpPr>
          <p:sp>
            <p:nvSpPr>
              <p:cNvPr id="61" name="Freeform: Shape 127">
                <a:extLst>
                  <a:ext uri="{FF2B5EF4-FFF2-40B4-BE49-F238E27FC236}">
                    <a16:creationId xmlns:a16="http://schemas.microsoft.com/office/drawing/2014/main" id="{0222F549-74C0-FABA-944B-95319ECA510B}"/>
                  </a:ext>
                </a:extLst>
              </p:cNvPr>
              <p:cNvSpPr/>
              <p:nvPr/>
            </p:nvSpPr>
            <p:spPr>
              <a:xfrm>
                <a:off x="891172" y="4266655"/>
                <a:ext cx="5357" cy="5357"/>
              </a:xfrm>
              <a:custGeom>
                <a:avLst/>
                <a:gdLst/>
                <a:ahLst/>
                <a:cxnLst/>
                <a:rect l="l" t="t" r="r" b="b"/>
                <a:pathLst>
                  <a:path w="5357" h="5357"/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828823"/>
                <a:endParaRPr lang="en-US" sz="9600" dirty="0">
                  <a:solidFill>
                    <a:prstClr val="black"/>
                  </a:solidFill>
                  <a:latin typeface="+mj-lt"/>
                  <a:cs typeface="IBM Plex Sans" panose="020B0604020202020204" pitchFamily="34" charset="0"/>
                </a:endParaRPr>
              </a:p>
            </p:txBody>
          </p:sp>
          <p:sp>
            <p:nvSpPr>
              <p:cNvPr id="62" name="Freeform: Shape 128">
                <a:extLst>
                  <a:ext uri="{FF2B5EF4-FFF2-40B4-BE49-F238E27FC236}">
                    <a16:creationId xmlns:a16="http://schemas.microsoft.com/office/drawing/2014/main" id="{98DD6EF8-60D0-C9D3-0D5A-775E2A0916F7}"/>
                  </a:ext>
                </a:extLst>
              </p:cNvPr>
              <p:cNvSpPr/>
              <p:nvPr/>
            </p:nvSpPr>
            <p:spPr>
              <a:xfrm>
                <a:off x="896529" y="4522201"/>
                <a:ext cx="5357" cy="140898"/>
              </a:xfrm>
              <a:custGeom>
                <a:avLst/>
                <a:gdLst>
                  <a:gd name="connsiteX0" fmla="*/ 0 w 5357"/>
                  <a:gd name="connsiteY0" fmla="*/ 140899 h 140898"/>
                  <a:gd name="connsiteX1" fmla="*/ 0 w 5357"/>
                  <a:gd name="connsiteY1" fmla="*/ 70717 h 140898"/>
                  <a:gd name="connsiteX2" fmla="*/ 0 w 5357"/>
                  <a:gd name="connsiteY2" fmla="*/ 0 h 14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57" h="140898">
                    <a:moveTo>
                      <a:pt x="0" y="140899"/>
                    </a:moveTo>
                    <a:lnTo>
                      <a:pt x="0" y="7071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828823"/>
                <a:endParaRPr lang="en-US" sz="9600" dirty="0">
                  <a:solidFill>
                    <a:prstClr val="black"/>
                  </a:solidFill>
                  <a:latin typeface="+mj-lt"/>
                  <a:cs typeface="IBM Plex Sans" panose="020B0604020202020204" pitchFamily="34" charset="0"/>
                </a:endParaRPr>
              </a:p>
            </p:txBody>
          </p:sp>
        </p:grpSp>
        <p:sp>
          <p:nvSpPr>
            <p:cNvPr id="37" name="Freeform: Shape 129">
              <a:extLst>
                <a:ext uri="{FF2B5EF4-FFF2-40B4-BE49-F238E27FC236}">
                  <a16:creationId xmlns:a16="http://schemas.microsoft.com/office/drawing/2014/main" id="{9A2023EE-B337-CD39-2587-F9FD531DBDC0}"/>
                </a:ext>
              </a:extLst>
            </p:cNvPr>
            <p:cNvSpPr/>
            <p:nvPr/>
          </p:nvSpPr>
          <p:spPr>
            <a:xfrm>
              <a:off x="1055107" y="4390946"/>
              <a:ext cx="79289" cy="201972"/>
            </a:xfrm>
            <a:custGeom>
              <a:avLst/>
              <a:gdLst>
                <a:gd name="connsiteX0" fmla="*/ 0 w 79289"/>
                <a:gd name="connsiteY0" fmla="*/ 201973 h 201972"/>
                <a:gd name="connsiteX1" fmla="*/ 0 w 79289"/>
                <a:gd name="connsiteY1" fmla="*/ 118934 h 201972"/>
                <a:gd name="connsiteX2" fmla="*/ 79289 w 79289"/>
                <a:gd name="connsiteY2" fmla="*/ 79289 h 201972"/>
                <a:gd name="connsiteX3" fmla="*/ 79289 w 79289"/>
                <a:gd name="connsiteY3" fmla="*/ 0 h 201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89" h="201972">
                  <a:moveTo>
                    <a:pt x="0" y="201973"/>
                  </a:moveTo>
                  <a:lnTo>
                    <a:pt x="0" y="118934"/>
                  </a:lnTo>
                  <a:lnTo>
                    <a:pt x="79289" y="79289"/>
                  </a:lnTo>
                  <a:lnTo>
                    <a:pt x="79289" y="0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38" name="Freeform: Shape 130">
              <a:extLst>
                <a:ext uri="{FF2B5EF4-FFF2-40B4-BE49-F238E27FC236}">
                  <a16:creationId xmlns:a16="http://schemas.microsoft.com/office/drawing/2014/main" id="{014D84FD-4A92-69CE-1278-22366B377060}"/>
                </a:ext>
              </a:extLst>
            </p:cNvPr>
            <p:cNvSpPr/>
            <p:nvPr/>
          </p:nvSpPr>
          <p:spPr>
            <a:xfrm>
              <a:off x="975818" y="4470235"/>
              <a:ext cx="79289" cy="39644"/>
            </a:xfrm>
            <a:custGeom>
              <a:avLst/>
              <a:gdLst>
                <a:gd name="connsiteX0" fmla="*/ 79289 w 79289"/>
                <a:gd name="connsiteY0" fmla="*/ 39645 h 39644"/>
                <a:gd name="connsiteX1" fmla="*/ 0 w 79289"/>
                <a:gd name="connsiteY1" fmla="*/ 0 h 3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89" h="39644">
                  <a:moveTo>
                    <a:pt x="79289" y="39645"/>
                  </a:moveTo>
                  <a:lnTo>
                    <a:pt x="0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39" name="Freeform: Shape 131">
              <a:extLst>
                <a:ext uri="{FF2B5EF4-FFF2-40B4-BE49-F238E27FC236}">
                  <a16:creationId xmlns:a16="http://schemas.microsoft.com/office/drawing/2014/main" id="{50CE9E93-731F-E7B4-F225-C7D8F7F18B1B}"/>
                </a:ext>
              </a:extLst>
            </p:cNvPr>
            <p:cNvSpPr/>
            <p:nvPr/>
          </p:nvSpPr>
          <p:spPr>
            <a:xfrm>
              <a:off x="1055107" y="4320228"/>
              <a:ext cx="5357" cy="96968"/>
            </a:xfrm>
            <a:custGeom>
              <a:avLst/>
              <a:gdLst>
                <a:gd name="connsiteX0" fmla="*/ 0 w 5357"/>
                <a:gd name="connsiteY0" fmla="*/ 96968 h 96968"/>
                <a:gd name="connsiteX1" fmla="*/ 0 w 5357"/>
                <a:gd name="connsiteY1" fmla="*/ 0 h 9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57" h="96968">
                  <a:moveTo>
                    <a:pt x="0" y="96968"/>
                  </a:moveTo>
                  <a:lnTo>
                    <a:pt x="0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0" name="Freeform: Shape 132">
              <a:extLst>
                <a:ext uri="{FF2B5EF4-FFF2-40B4-BE49-F238E27FC236}">
                  <a16:creationId xmlns:a16="http://schemas.microsoft.com/office/drawing/2014/main" id="{B9E16828-2C32-1121-C7FC-7A7B5B27CA21}"/>
                </a:ext>
              </a:extLst>
            </p:cNvPr>
            <p:cNvSpPr/>
            <p:nvPr/>
          </p:nvSpPr>
          <p:spPr>
            <a:xfrm>
              <a:off x="896529" y="4548452"/>
              <a:ext cx="76610" cy="45001"/>
            </a:xfrm>
            <a:custGeom>
              <a:avLst/>
              <a:gdLst>
                <a:gd name="connsiteX0" fmla="*/ 0 w 76610"/>
                <a:gd name="connsiteY0" fmla="*/ 45002 h 45001"/>
                <a:gd name="connsiteX1" fmla="*/ 76610 w 76610"/>
                <a:gd name="connsiteY1" fmla="*/ 0 h 4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10" h="45001">
                  <a:moveTo>
                    <a:pt x="0" y="45002"/>
                  </a:moveTo>
                  <a:lnTo>
                    <a:pt x="76610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1" name="Freeform: Shape 133">
              <a:extLst>
                <a:ext uri="{FF2B5EF4-FFF2-40B4-BE49-F238E27FC236}">
                  <a16:creationId xmlns:a16="http://schemas.microsoft.com/office/drawing/2014/main" id="{9485325A-65A5-7ED2-0DCA-7C1BAC10942F}"/>
                </a:ext>
              </a:extLst>
            </p:cNvPr>
            <p:cNvSpPr/>
            <p:nvPr/>
          </p:nvSpPr>
          <p:spPr>
            <a:xfrm>
              <a:off x="975818" y="4668457"/>
              <a:ext cx="79289" cy="53037"/>
            </a:xfrm>
            <a:custGeom>
              <a:avLst/>
              <a:gdLst>
                <a:gd name="connsiteX0" fmla="*/ 0 w 79289"/>
                <a:gd name="connsiteY0" fmla="*/ 53038 h 53037"/>
                <a:gd name="connsiteX1" fmla="*/ 79289 w 79289"/>
                <a:gd name="connsiteY1" fmla="*/ 0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89" h="53037">
                  <a:moveTo>
                    <a:pt x="0" y="53038"/>
                  </a:moveTo>
                  <a:lnTo>
                    <a:pt x="79289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2" name="Freeform: Shape 134">
              <a:extLst>
                <a:ext uri="{FF2B5EF4-FFF2-40B4-BE49-F238E27FC236}">
                  <a16:creationId xmlns:a16="http://schemas.microsoft.com/office/drawing/2014/main" id="{FF6D0215-600F-2FD6-84C7-DB88A5C3370A}"/>
                </a:ext>
              </a:extLst>
            </p:cNvPr>
            <p:cNvSpPr/>
            <p:nvPr/>
          </p:nvSpPr>
          <p:spPr>
            <a:xfrm>
              <a:off x="1048142" y="4818464"/>
              <a:ext cx="76610" cy="45001"/>
            </a:xfrm>
            <a:custGeom>
              <a:avLst/>
              <a:gdLst>
                <a:gd name="connsiteX0" fmla="*/ 0 w 76610"/>
                <a:gd name="connsiteY0" fmla="*/ 45002 h 45001"/>
                <a:gd name="connsiteX1" fmla="*/ 76610 w 76610"/>
                <a:gd name="connsiteY1" fmla="*/ 0 h 4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10" h="45001">
                  <a:moveTo>
                    <a:pt x="0" y="45002"/>
                  </a:moveTo>
                  <a:lnTo>
                    <a:pt x="76610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3" name="Freeform: Shape 135">
              <a:extLst>
                <a:ext uri="{FF2B5EF4-FFF2-40B4-BE49-F238E27FC236}">
                  <a16:creationId xmlns:a16="http://schemas.microsoft.com/office/drawing/2014/main" id="{151508CA-A6FA-8FA2-2582-BFE1255FAB12}"/>
                </a:ext>
              </a:extLst>
            </p:cNvPr>
            <p:cNvSpPr/>
            <p:nvPr/>
          </p:nvSpPr>
          <p:spPr>
            <a:xfrm>
              <a:off x="1041714" y="4668457"/>
              <a:ext cx="171971" cy="92682"/>
            </a:xfrm>
            <a:custGeom>
              <a:avLst/>
              <a:gdLst>
                <a:gd name="connsiteX0" fmla="*/ 0 w 171971"/>
                <a:gd name="connsiteY0" fmla="*/ 92683 h 92682"/>
                <a:gd name="connsiteX1" fmla="*/ 171972 w 171971"/>
                <a:gd name="connsiteY1" fmla="*/ 0 h 9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971" h="92682">
                  <a:moveTo>
                    <a:pt x="0" y="92683"/>
                  </a:moveTo>
                  <a:lnTo>
                    <a:pt x="171972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4" name="Freeform: Shape 136">
              <a:extLst>
                <a:ext uri="{FF2B5EF4-FFF2-40B4-BE49-F238E27FC236}">
                  <a16:creationId xmlns:a16="http://schemas.microsoft.com/office/drawing/2014/main" id="{22A7CEEB-269B-D946-1DA6-043752D4E4A3}"/>
                </a:ext>
              </a:extLst>
            </p:cNvPr>
            <p:cNvSpPr/>
            <p:nvPr/>
          </p:nvSpPr>
          <p:spPr>
            <a:xfrm>
              <a:off x="891172" y="4266655"/>
              <a:ext cx="5357" cy="5357"/>
            </a:xfrm>
            <a:custGeom>
              <a:avLst/>
              <a:gdLst/>
              <a:ahLst/>
              <a:cxnLst/>
              <a:rect l="l" t="t" r="r" b="b"/>
              <a:pathLst>
                <a:path w="5357" h="5357"/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5" name="Freeform: Shape 140">
              <a:extLst>
                <a:ext uri="{FF2B5EF4-FFF2-40B4-BE49-F238E27FC236}">
                  <a16:creationId xmlns:a16="http://schemas.microsoft.com/office/drawing/2014/main" id="{ACBC2543-378D-6731-2E0A-ED13474296B9}"/>
                </a:ext>
              </a:extLst>
            </p:cNvPr>
            <p:cNvSpPr/>
            <p:nvPr/>
          </p:nvSpPr>
          <p:spPr>
            <a:xfrm>
              <a:off x="975818" y="4589168"/>
              <a:ext cx="79289" cy="53037"/>
            </a:xfrm>
            <a:custGeom>
              <a:avLst/>
              <a:gdLst>
                <a:gd name="connsiteX0" fmla="*/ 0 w 79289"/>
                <a:gd name="connsiteY0" fmla="*/ 53038 h 53037"/>
                <a:gd name="connsiteX1" fmla="*/ 79289 w 79289"/>
                <a:gd name="connsiteY1" fmla="*/ 0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89" h="53037">
                  <a:moveTo>
                    <a:pt x="0" y="53038"/>
                  </a:moveTo>
                  <a:lnTo>
                    <a:pt x="79289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6" name="Freeform: Shape 141">
              <a:extLst>
                <a:ext uri="{FF2B5EF4-FFF2-40B4-BE49-F238E27FC236}">
                  <a16:creationId xmlns:a16="http://schemas.microsoft.com/office/drawing/2014/main" id="{303B5A99-5764-F636-C53F-6C2E6F1D4FC8}"/>
                </a:ext>
              </a:extLst>
            </p:cNvPr>
            <p:cNvSpPr/>
            <p:nvPr/>
          </p:nvSpPr>
          <p:spPr>
            <a:xfrm>
              <a:off x="896529" y="4272012"/>
              <a:ext cx="317156" cy="634848"/>
            </a:xfrm>
            <a:custGeom>
              <a:avLst/>
              <a:gdLst>
                <a:gd name="connsiteX0" fmla="*/ 317156 w 317156"/>
                <a:gd name="connsiteY0" fmla="*/ 53038 h 634848"/>
                <a:gd name="connsiteX1" fmla="*/ 237867 w 317156"/>
                <a:gd name="connsiteY1" fmla="*/ 0 h 634848"/>
                <a:gd name="connsiteX2" fmla="*/ 79289 w 317156"/>
                <a:gd name="connsiteY2" fmla="*/ 92683 h 634848"/>
                <a:gd name="connsiteX3" fmla="*/ 79289 w 317156"/>
                <a:gd name="connsiteY3" fmla="*/ 197687 h 634848"/>
                <a:gd name="connsiteX4" fmla="*/ 0 w 317156"/>
                <a:gd name="connsiteY4" fmla="*/ 237867 h 634848"/>
                <a:gd name="connsiteX5" fmla="*/ 0 w 317156"/>
                <a:gd name="connsiteY5" fmla="*/ 320907 h 634848"/>
                <a:gd name="connsiteX6" fmla="*/ 0 w 317156"/>
                <a:gd name="connsiteY6" fmla="*/ 396446 h 634848"/>
                <a:gd name="connsiteX7" fmla="*/ 79289 w 317156"/>
                <a:gd name="connsiteY7" fmla="*/ 449484 h 634848"/>
                <a:gd name="connsiteX8" fmla="*/ 79289 w 317156"/>
                <a:gd name="connsiteY8" fmla="*/ 542166 h 634848"/>
                <a:gd name="connsiteX9" fmla="*/ 237867 w 317156"/>
                <a:gd name="connsiteY9" fmla="*/ 634849 h 634848"/>
                <a:gd name="connsiteX10" fmla="*/ 317156 w 317156"/>
                <a:gd name="connsiteY10" fmla="*/ 591990 h 634848"/>
                <a:gd name="connsiteX11" fmla="*/ 317156 w 317156"/>
                <a:gd name="connsiteY11" fmla="*/ 317156 h 634848"/>
                <a:gd name="connsiteX12" fmla="*/ 237867 w 317156"/>
                <a:gd name="connsiteY12" fmla="*/ 277512 h 63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156" h="634848">
                  <a:moveTo>
                    <a:pt x="317156" y="53038"/>
                  </a:moveTo>
                  <a:lnTo>
                    <a:pt x="237867" y="0"/>
                  </a:lnTo>
                  <a:lnTo>
                    <a:pt x="79289" y="92683"/>
                  </a:lnTo>
                  <a:lnTo>
                    <a:pt x="79289" y="197687"/>
                  </a:lnTo>
                  <a:lnTo>
                    <a:pt x="0" y="237867"/>
                  </a:lnTo>
                  <a:lnTo>
                    <a:pt x="0" y="320907"/>
                  </a:lnTo>
                  <a:lnTo>
                    <a:pt x="0" y="396446"/>
                  </a:lnTo>
                  <a:lnTo>
                    <a:pt x="79289" y="449484"/>
                  </a:lnTo>
                  <a:lnTo>
                    <a:pt x="79289" y="542166"/>
                  </a:lnTo>
                  <a:lnTo>
                    <a:pt x="237867" y="634849"/>
                  </a:lnTo>
                  <a:lnTo>
                    <a:pt x="317156" y="591990"/>
                  </a:lnTo>
                  <a:lnTo>
                    <a:pt x="317156" y="317156"/>
                  </a:lnTo>
                  <a:lnTo>
                    <a:pt x="237867" y="277512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7" name="Freeform: Shape 142">
              <a:extLst>
                <a:ext uri="{FF2B5EF4-FFF2-40B4-BE49-F238E27FC236}">
                  <a16:creationId xmlns:a16="http://schemas.microsoft.com/office/drawing/2014/main" id="{0BECED2C-1A08-2566-2BF9-A0EAC0A397C8}"/>
                </a:ext>
              </a:extLst>
            </p:cNvPr>
            <p:cNvSpPr/>
            <p:nvPr/>
          </p:nvSpPr>
          <p:spPr>
            <a:xfrm>
              <a:off x="891172" y="4266655"/>
              <a:ext cx="5357" cy="5357"/>
            </a:xfrm>
            <a:custGeom>
              <a:avLst/>
              <a:gdLst/>
              <a:ahLst/>
              <a:cxnLst/>
              <a:rect l="l" t="t" r="r" b="b"/>
              <a:pathLst>
                <a:path w="5357" h="5357"/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48" name="Freeform: Shape 143">
              <a:extLst>
                <a:ext uri="{FF2B5EF4-FFF2-40B4-BE49-F238E27FC236}">
                  <a16:creationId xmlns:a16="http://schemas.microsoft.com/office/drawing/2014/main" id="{7CC62058-86BD-4AAA-BA61-88864B445B53}"/>
                </a:ext>
              </a:extLst>
            </p:cNvPr>
            <p:cNvSpPr/>
            <p:nvPr/>
          </p:nvSpPr>
          <p:spPr>
            <a:xfrm>
              <a:off x="1055107" y="4589168"/>
              <a:ext cx="79289" cy="118933"/>
            </a:xfrm>
            <a:custGeom>
              <a:avLst/>
              <a:gdLst>
                <a:gd name="connsiteX0" fmla="*/ 79289 w 79289"/>
                <a:gd name="connsiteY0" fmla="*/ 118934 h 118933"/>
                <a:gd name="connsiteX1" fmla="*/ 79289 w 79289"/>
                <a:gd name="connsiteY1" fmla="*/ 53038 h 118933"/>
                <a:gd name="connsiteX2" fmla="*/ 0 w 79289"/>
                <a:gd name="connsiteY2" fmla="*/ 0 h 1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89" h="118933">
                  <a:moveTo>
                    <a:pt x="79289" y="118934"/>
                  </a:moveTo>
                  <a:lnTo>
                    <a:pt x="79289" y="53038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grpSp>
          <p:nvGrpSpPr>
            <p:cNvPr id="49" name="Graphic 60">
              <a:extLst>
                <a:ext uri="{FF2B5EF4-FFF2-40B4-BE49-F238E27FC236}">
                  <a16:creationId xmlns:a16="http://schemas.microsoft.com/office/drawing/2014/main" id="{D618F69B-799B-0507-BF0D-8ACAA4E07755}"/>
                </a:ext>
              </a:extLst>
            </p:cNvPr>
            <p:cNvGrpSpPr/>
            <p:nvPr/>
          </p:nvGrpSpPr>
          <p:grpSpPr>
            <a:xfrm>
              <a:off x="891172" y="4266655"/>
              <a:ext cx="640205" cy="396445"/>
              <a:chOff x="891172" y="4266655"/>
              <a:chExt cx="640205" cy="396445"/>
            </a:xfrm>
            <a:noFill/>
          </p:grpSpPr>
          <p:sp>
            <p:nvSpPr>
              <p:cNvPr id="59" name="Freeform: Shape 145">
                <a:extLst>
                  <a:ext uri="{FF2B5EF4-FFF2-40B4-BE49-F238E27FC236}">
                    <a16:creationId xmlns:a16="http://schemas.microsoft.com/office/drawing/2014/main" id="{513A60A8-4137-3B7C-0287-89BD47D5C793}"/>
                  </a:ext>
                </a:extLst>
              </p:cNvPr>
              <p:cNvSpPr/>
              <p:nvPr/>
            </p:nvSpPr>
            <p:spPr>
              <a:xfrm>
                <a:off x="891172" y="4266655"/>
                <a:ext cx="5357" cy="5357"/>
              </a:xfrm>
              <a:custGeom>
                <a:avLst/>
                <a:gdLst/>
                <a:ahLst/>
                <a:cxnLst/>
                <a:rect l="l" t="t" r="r" b="b"/>
                <a:pathLst>
                  <a:path w="5357" h="5357"/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828823"/>
                <a:endParaRPr lang="en-US" sz="9600" dirty="0">
                  <a:solidFill>
                    <a:prstClr val="black"/>
                  </a:solidFill>
                  <a:latin typeface="+mj-lt"/>
                  <a:cs typeface="IBM Plex Sans" panose="020B0604020202020204" pitchFamily="34" charset="0"/>
                </a:endParaRPr>
              </a:p>
            </p:txBody>
          </p:sp>
          <p:sp>
            <p:nvSpPr>
              <p:cNvPr id="60" name="Freeform: Shape 146">
                <a:extLst>
                  <a:ext uri="{FF2B5EF4-FFF2-40B4-BE49-F238E27FC236}">
                    <a16:creationId xmlns:a16="http://schemas.microsoft.com/office/drawing/2014/main" id="{2B6C7275-9252-1AB0-8B42-D05017A04943}"/>
                  </a:ext>
                </a:extLst>
              </p:cNvPr>
              <p:cNvSpPr/>
              <p:nvPr/>
            </p:nvSpPr>
            <p:spPr>
              <a:xfrm>
                <a:off x="1531377" y="4522737"/>
                <a:ext cx="5357" cy="140363"/>
              </a:xfrm>
              <a:custGeom>
                <a:avLst/>
                <a:gdLst>
                  <a:gd name="connsiteX0" fmla="*/ 0 w 5357"/>
                  <a:gd name="connsiteY0" fmla="*/ 0 h 140363"/>
                  <a:gd name="connsiteX1" fmla="*/ 0 w 5357"/>
                  <a:gd name="connsiteY1" fmla="*/ 70182 h 140363"/>
                  <a:gd name="connsiteX2" fmla="*/ 0 w 5357"/>
                  <a:gd name="connsiteY2" fmla="*/ 140363 h 140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57" h="140363">
                    <a:moveTo>
                      <a:pt x="0" y="0"/>
                    </a:moveTo>
                    <a:lnTo>
                      <a:pt x="0" y="70182"/>
                    </a:lnTo>
                    <a:lnTo>
                      <a:pt x="0" y="14036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1828823"/>
                <a:endParaRPr lang="en-US" sz="9600" dirty="0">
                  <a:solidFill>
                    <a:prstClr val="black"/>
                  </a:solidFill>
                  <a:latin typeface="+mj-lt"/>
                  <a:cs typeface="IBM Plex Sans" panose="020B0604020202020204" pitchFamily="34" charset="0"/>
                </a:endParaRPr>
              </a:p>
            </p:txBody>
          </p:sp>
        </p:grpSp>
        <p:sp>
          <p:nvSpPr>
            <p:cNvPr id="50" name="Freeform: Shape 147">
              <a:extLst>
                <a:ext uri="{FF2B5EF4-FFF2-40B4-BE49-F238E27FC236}">
                  <a16:creationId xmlns:a16="http://schemas.microsoft.com/office/drawing/2014/main" id="{FF993B5D-47A8-3307-B001-A91A06383920}"/>
                </a:ext>
              </a:extLst>
            </p:cNvPr>
            <p:cNvSpPr/>
            <p:nvPr/>
          </p:nvSpPr>
          <p:spPr>
            <a:xfrm>
              <a:off x="891172" y="4266655"/>
              <a:ext cx="5357" cy="5357"/>
            </a:xfrm>
            <a:custGeom>
              <a:avLst/>
              <a:gdLst/>
              <a:ahLst/>
              <a:cxnLst/>
              <a:rect l="l" t="t" r="r" b="b"/>
              <a:pathLst>
                <a:path w="5357" h="5357"/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1" name="Freeform: Shape 148">
              <a:extLst>
                <a:ext uri="{FF2B5EF4-FFF2-40B4-BE49-F238E27FC236}">
                  <a16:creationId xmlns:a16="http://schemas.microsoft.com/office/drawing/2014/main" id="{17038A2A-CED2-AFD6-8256-567FECB4B233}"/>
                </a:ext>
              </a:extLst>
            </p:cNvPr>
            <p:cNvSpPr/>
            <p:nvPr/>
          </p:nvSpPr>
          <p:spPr>
            <a:xfrm>
              <a:off x="1452088" y="4628813"/>
              <a:ext cx="79289" cy="39644"/>
            </a:xfrm>
            <a:custGeom>
              <a:avLst/>
              <a:gdLst>
                <a:gd name="connsiteX0" fmla="*/ 0 w 79289"/>
                <a:gd name="connsiteY0" fmla="*/ 0 h 39644"/>
                <a:gd name="connsiteX1" fmla="*/ 79289 w 79289"/>
                <a:gd name="connsiteY1" fmla="*/ 39645 h 3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89" h="39644">
                  <a:moveTo>
                    <a:pt x="0" y="0"/>
                  </a:moveTo>
                  <a:lnTo>
                    <a:pt x="79289" y="39645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2" name="Freeform: Shape 149">
              <a:extLst>
                <a:ext uri="{FF2B5EF4-FFF2-40B4-BE49-F238E27FC236}">
                  <a16:creationId xmlns:a16="http://schemas.microsoft.com/office/drawing/2014/main" id="{36C24E12-3B07-468F-A73C-D72888C67C80}"/>
                </a:ext>
              </a:extLst>
            </p:cNvPr>
            <p:cNvSpPr/>
            <p:nvPr/>
          </p:nvSpPr>
          <p:spPr>
            <a:xfrm>
              <a:off x="1399050" y="4417197"/>
              <a:ext cx="53037" cy="5357"/>
            </a:xfrm>
            <a:custGeom>
              <a:avLst/>
              <a:gdLst>
                <a:gd name="connsiteX0" fmla="*/ 53038 w 53037"/>
                <a:gd name="connsiteY0" fmla="*/ 0 h 5357"/>
                <a:gd name="connsiteX1" fmla="*/ 0 w 53037"/>
                <a:gd name="connsiteY1" fmla="*/ 0 h 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037" h="5357">
                  <a:moveTo>
                    <a:pt x="53038" y="0"/>
                  </a:moveTo>
                  <a:lnTo>
                    <a:pt x="0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3" name="Freeform: Shape 150">
              <a:extLst>
                <a:ext uri="{FF2B5EF4-FFF2-40B4-BE49-F238E27FC236}">
                  <a16:creationId xmlns:a16="http://schemas.microsoft.com/office/drawing/2014/main" id="{74365F68-E07A-F7EF-992D-06DCDDC6E49A}"/>
                </a:ext>
              </a:extLst>
            </p:cNvPr>
            <p:cNvSpPr/>
            <p:nvPr/>
          </p:nvSpPr>
          <p:spPr>
            <a:xfrm>
              <a:off x="1213685" y="4774533"/>
              <a:ext cx="79289" cy="5357"/>
            </a:xfrm>
            <a:custGeom>
              <a:avLst/>
              <a:gdLst>
                <a:gd name="connsiteX0" fmla="*/ 0 w 79289"/>
                <a:gd name="connsiteY0" fmla="*/ 0 h 5357"/>
                <a:gd name="connsiteX1" fmla="*/ 79289 w 79289"/>
                <a:gd name="connsiteY1" fmla="*/ 0 h 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289" h="5357">
                  <a:moveTo>
                    <a:pt x="0" y="0"/>
                  </a:moveTo>
                  <a:lnTo>
                    <a:pt x="79289" y="0"/>
                  </a:lnTo>
                </a:path>
              </a:pathLst>
            </a:custGeom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4" name="Freeform: Shape 151">
              <a:extLst>
                <a:ext uri="{FF2B5EF4-FFF2-40B4-BE49-F238E27FC236}">
                  <a16:creationId xmlns:a16="http://schemas.microsoft.com/office/drawing/2014/main" id="{BDE739F2-2187-C4AD-FE5B-1D5B66AC8A04}"/>
                </a:ext>
              </a:extLst>
            </p:cNvPr>
            <p:cNvSpPr/>
            <p:nvPr/>
          </p:nvSpPr>
          <p:spPr>
            <a:xfrm>
              <a:off x="1346012" y="4390946"/>
              <a:ext cx="52502" cy="52502"/>
            </a:xfrm>
            <a:custGeom>
              <a:avLst/>
              <a:gdLst>
                <a:gd name="connsiteX0" fmla="*/ 52502 w 52502"/>
                <a:gd name="connsiteY0" fmla="*/ 26251 h 52502"/>
                <a:gd name="connsiteX1" fmla="*/ 26251 w 52502"/>
                <a:gd name="connsiteY1" fmla="*/ 52502 h 52502"/>
                <a:gd name="connsiteX2" fmla="*/ 0 w 52502"/>
                <a:gd name="connsiteY2" fmla="*/ 26251 h 52502"/>
                <a:gd name="connsiteX3" fmla="*/ 26251 w 52502"/>
                <a:gd name="connsiteY3" fmla="*/ 0 h 52502"/>
                <a:gd name="connsiteX4" fmla="*/ 52502 w 52502"/>
                <a:gd name="connsiteY4" fmla="*/ 26251 h 5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02" h="52502">
                  <a:moveTo>
                    <a:pt x="52502" y="26251"/>
                  </a:moveTo>
                  <a:cubicBezTo>
                    <a:pt x="52502" y="40749"/>
                    <a:pt x="40749" y="52502"/>
                    <a:pt x="26251" y="52502"/>
                  </a:cubicBezTo>
                  <a:cubicBezTo>
                    <a:pt x="11753" y="52502"/>
                    <a:pt x="0" y="40749"/>
                    <a:pt x="0" y="26251"/>
                  </a:cubicBezTo>
                  <a:cubicBezTo>
                    <a:pt x="0" y="11753"/>
                    <a:pt x="11753" y="0"/>
                    <a:pt x="26251" y="0"/>
                  </a:cubicBezTo>
                  <a:cubicBezTo>
                    <a:pt x="40749" y="0"/>
                    <a:pt x="52502" y="11753"/>
                    <a:pt x="52502" y="26251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5" name="Freeform: Shape 152">
              <a:extLst>
                <a:ext uri="{FF2B5EF4-FFF2-40B4-BE49-F238E27FC236}">
                  <a16:creationId xmlns:a16="http://schemas.microsoft.com/office/drawing/2014/main" id="{6E3487E8-AA94-24BF-0A14-1808D1F2CD84}"/>
                </a:ext>
              </a:extLst>
            </p:cNvPr>
            <p:cNvSpPr/>
            <p:nvPr/>
          </p:nvSpPr>
          <p:spPr>
            <a:xfrm>
              <a:off x="1399050" y="4589704"/>
              <a:ext cx="52502" cy="52502"/>
            </a:xfrm>
            <a:custGeom>
              <a:avLst/>
              <a:gdLst>
                <a:gd name="connsiteX0" fmla="*/ 52502 w 52502"/>
                <a:gd name="connsiteY0" fmla="*/ 26251 h 52502"/>
                <a:gd name="connsiteX1" fmla="*/ 26251 w 52502"/>
                <a:gd name="connsiteY1" fmla="*/ 52502 h 52502"/>
                <a:gd name="connsiteX2" fmla="*/ 0 w 52502"/>
                <a:gd name="connsiteY2" fmla="*/ 26251 h 52502"/>
                <a:gd name="connsiteX3" fmla="*/ 26251 w 52502"/>
                <a:gd name="connsiteY3" fmla="*/ 0 h 52502"/>
                <a:gd name="connsiteX4" fmla="*/ 52502 w 52502"/>
                <a:gd name="connsiteY4" fmla="*/ 26251 h 5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02" h="52502">
                  <a:moveTo>
                    <a:pt x="52502" y="26251"/>
                  </a:moveTo>
                  <a:cubicBezTo>
                    <a:pt x="52502" y="40749"/>
                    <a:pt x="40749" y="52502"/>
                    <a:pt x="26251" y="52502"/>
                  </a:cubicBezTo>
                  <a:cubicBezTo>
                    <a:pt x="11753" y="52502"/>
                    <a:pt x="0" y="40749"/>
                    <a:pt x="0" y="26251"/>
                  </a:cubicBezTo>
                  <a:cubicBezTo>
                    <a:pt x="0" y="11753"/>
                    <a:pt x="11753" y="0"/>
                    <a:pt x="26251" y="0"/>
                  </a:cubicBezTo>
                  <a:cubicBezTo>
                    <a:pt x="40749" y="0"/>
                    <a:pt x="52502" y="11753"/>
                    <a:pt x="52502" y="26251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6" name="Freeform: Shape 153">
              <a:extLst>
                <a:ext uri="{FF2B5EF4-FFF2-40B4-BE49-F238E27FC236}">
                  <a16:creationId xmlns:a16="http://schemas.microsoft.com/office/drawing/2014/main" id="{52D430F4-7A06-1053-EF54-C315A40CB8FF}"/>
                </a:ext>
              </a:extLst>
            </p:cNvPr>
            <p:cNvSpPr/>
            <p:nvPr/>
          </p:nvSpPr>
          <p:spPr>
            <a:xfrm>
              <a:off x="1293510" y="4523273"/>
              <a:ext cx="52502" cy="52502"/>
            </a:xfrm>
            <a:custGeom>
              <a:avLst/>
              <a:gdLst>
                <a:gd name="connsiteX0" fmla="*/ 52502 w 52502"/>
                <a:gd name="connsiteY0" fmla="*/ 26251 h 52502"/>
                <a:gd name="connsiteX1" fmla="*/ 26251 w 52502"/>
                <a:gd name="connsiteY1" fmla="*/ 52502 h 52502"/>
                <a:gd name="connsiteX2" fmla="*/ 0 w 52502"/>
                <a:gd name="connsiteY2" fmla="*/ 26251 h 52502"/>
                <a:gd name="connsiteX3" fmla="*/ 26251 w 52502"/>
                <a:gd name="connsiteY3" fmla="*/ 0 h 52502"/>
                <a:gd name="connsiteX4" fmla="*/ 52502 w 52502"/>
                <a:gd name="connsiteY4" fmla="*/ 26251 h 5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02" h="52502">
                  <a:moveTo>
                    <a:pt x="52502" y="26251"/>
                  </a:moveTo>
                  <a:cubicBezTo>
                    <a:pt x="52502" y="40749"/>
                    <a:pt x="40749" y="52502"/>
                    <a:pt x="26251" y="52502"/>
                  </a:cubicBezTo>
                  <a:cubicBezTo>
                    <a:pt x="11753" y="52502"/>
                    <a:pt x="0" y="40749"/>
                    <a:pt x="0" y="26251"/>
                  </a:cubicBezTo>
                  <a:cubicBezTo>
                    <a:pt x="0" y="11753"/>
                    <a:pt x="11753" y="0"/>
                    <a:pt x="26251" y="0"/>
                  </a:cubicBezTo>
                  <a:cubicBezTo>
                    <a:pt x="40749" y="0"/>
                    <a:pt x="52502" y="11753"/>
                    <a:pt x="52502" y="26251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7" name="Freeform: Shape 154">
              <a:extLst>
                <a:ext uri="{FF2B5EF4-FFF2-40B4-BE49-F238E27FC236}">
                  <a16:creationId xmlns:a16="http://schemas.microsoft.com/office/drawing/2014/main" id="{C865DC6A-A7F7-1490-C181-980032260F53}"/>
                </a:ext>
              </a:extLst>
            </p:cNvPr>
            <p:cNvSpPr/>
            <p:nvPr/>
          </p:nvSpPr>
          <p:spPr>
            <a:xfrm>
              <a:off x="1293510" y="4748282"/>
              <a:ext cx="52502" cy="52502"/>
            </a:xfrm>
            <a:custGeom>
              <a:avLst/>
              <a:gdLst>
                <a:gd name="connsiteX0" fmla="*/ 52502 w 52502"/>
                <a:gd name="connsiteY0" fmla="*/ 26251 h 52502"/>
                <a:gd name="connsiteX1" fmla="*/ 26251 w 52502"/>
                <a:gd name="connsiteY1" fmla="*/ 52502 h 52502"/>
                <a:gd name="connsiteX2" fmla="*/ 0 w 52502"/>
                <a:gd name="connsiteY2" fmla="*/ 26251 h 52502"/>
                <a:gd name="connsiteX3" fmla="*/ 26251 w 52502"/>
                <a:gd name="connsiteY3" fmla="*/ 0 h 52502"/>
                <a:gd name="connsiteX4" fmla="*/ 52502 w 52502"/>
                <a:gd name="connsiteY4" fmla="*/ 26251 h 5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02" h="52502">
                  <a:moveTo>
                    <a:pt x="52502" y="26251"/>
                  </a:moveTo>
                  <a:cubicBezTo>
                    <a:pt x="52502" y="40749"/>
                    <a:pt x="40749" y="52502"/>
                    <a:pt x="26251" y="52502"/>
                  </a:cubicBezTo>
                  <a:cubicBezTo>
                    <a:pt x="11753" y="52502"/>
                    <a:pt x="0" y="40749"/>
                    <a:pt x="0" y="26251"/>
                  </a:cubicBezTo>
                  <a:cubicBezTo>
                    <a:pt x="0" y="11753"/>
                    <a:pt x="11753" y="0"/>
                    <a:pt x="26251" y="0"/>
                  </a:cubicBezTo>
                  <a:cubicBezTo>
                    <a:pt x="40749" y="0"/>
                    <a:pt x="52502" y="11753"/>
                    <a:pt x="52502" y="26251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  <p:sp>
          <p:nvSpPr>
            <p:cNvPr id="58" name="Freeform: Shape 155">
              <a:extLst>
                <a:ext uri="{FF2B5EF4-FFF2-40B4-BE49-F238E27FC236}">
                  <a16:creationId xmlns:a16="http://schemas.microsoft.com/office/drawing/2014/main" id="{F0806F52-7F16-3468-5424-1FE84208445D}"/>
                </a:ext>
              </a:extLst>
            </p:cNvPr>
            <p:cNvSpPr/>
            <p:nvPr/>
          </p:nvSpPr>
          <p:spPr>
            <a:xfrm>
              <a:off x="1213685" y="4272012"/>
              <a:ext cx="317692" cy="634848"/>
            </a:xfrm>
            <a:custGeom>
              <a:avLst/>
              <a:gdLst>
                <a:gd name="connsiteX0" fmla="*/ 79289 w 317692"/>
                <a:gd name="connsiteY0" fmla="*/ 264654 h 634848"/>
                <a:gd name="connsiteX1" fmla="*/ 0 w 317692"/>
                <a:gd name="connsiteY1" fmla="*/ 211616 h 634848"/>
                <a:gd name="connsiteX2" fmla="*/ 0 w 317692"/>
                <a:gd name="connsiteY2" fmla="*/ 53038 h 634848"/>
                <a:gd name="connsiteX3" fmla="*/ 79289 w 317692"/>
                <a:gd name="connsiteY3" fmla="*/ 0 h 634848"/>
                <a:gd name="connsiteX4" fmla="*/ 238403 w 317692"/>
                <a:gd name="connsiteY4" fmla="*/ 94825 h 634848"/>
                <a:gd name="connsiteX5" fmla="*/ 238403 w 317692"/>
                <a:gd name="connsiteY5" fmla="*/ 197687 h 634848"/>
                <a:gd name="connsiteX6" fmla="*/ 317692 w 317692"/>
                <a:gd name="connsiteY6" fmla="*/ 242689 h 634848"/>
                <a:gd name="connsiteX7" fmla="*/ 317692 w 317692"/>
                <a:gd name="connsiteY7" fmla="*/ 320907 h 634848"/>
                <a:gd name="connsiteX8" fmla="*/ 317692 w 317692"/>
                <a:gd name="connsiteY8" fmla="*/ 396446 h 634848"/>
                <a:gd name="connsiteX9" fmla="*/ 238403 w 317692"/>
                <a:gd name="connsiteY9" fmla="*/ 449484 h 634848"/>
                <a:gd name="connsiteX10" fmla="*/ 238403 w 317692"/>
                <a:gd name="connsiteY10" fmla="*/ 542166 h 634848"/>
                <a:gd name="connsiteX11" fmla="*/ 79289 w 317692"/>
                <a:gd name="connsiteY11" fmla="*/ 634849 h 634848"/>
                <a:gd name="connsiteX12" fmla="*/ 0 w 317692"/>
                <a:gd name="connsiteY12" fmla="*/ 595204 h 634848"/>
                <a:gd name="connsiteX13" fmla="*/ 0 w 317692"/>
                <a:gd name="connsiteY13" fmla="*/ 321442 h 63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692" h="634848">
                  <a:moveTo>
                    <a:pt x="79289" y="264654"/>
                  </a:moveTo>
                  <a:lnTo>
                    <a:pt x="0" y="211616"/>
                  </a:lnTo>
                  <a:lnTo>
                    <a:pt x="0" y="53038"/>
                  </a:lnTo>
                  <a:lnTo>
                    <a:pt x="79289" y="0"/>
                  </a:lnTo>
                  <a:lnTo>
                    <a:pt x="238403" y="94825"/>
                  </a:lnTo>
                  <a:lnTo>
                    <a:pt x="238403" y="197687"/>
                  </a:lnTo>
                  <a:lnTo>
                    <a:pt x="317692" y="242689"/>
                  </a:lnTo>
                  <a:lnTo>
                    <a:pt x="317692" y="320907"/>
                  </a:lnTo>
                  <a:lnTo>
                    <a:pt x="317692" y="396446"/>
                  </a:lnTo>
                  <a:lnTo>
                    <a:pt x="238403" y="449484"/>
                  </a:lnTo>
                  <a:lnTo>
                    <a:pt x="238403" y="542166"/>
                  </a:lnTo>
                  <a:lnTo>
                    <a:pt x="79289" y="634849"/>
                  </a:lnTo>
                  <a:lnTo>
                    <a:pt x="0" y="595204"/>
                  </a:lnTo>
                  <a:lnTo>
                    <a:pt x="0" y="321442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1828823"/>
              <a:endParaRPr lang="en-US" sz="9600" dirty="0">
                <a:solidFill>
                  <a:prstClr val="black"/>
                </a:solidFill>
                <a:latin typeface="+mj-lt"/>
                <a:cs typeface="IBM Plex Sans" panose="020B0604020202020204" pitchFamily="34" charset="0"/>
              </a:endParaRPr>
            </a:p>
          </p:txBody>
        </p:sp>
      </p:grpSp>
      <p:sp>
        <p:nvSpPr>
          <p:cNvPr id="70" name="Text 0">
            <a:extLst>
              <a:ext uri="{FF2B5EF4-FFF2-40B4-BE49-F238E27FC236}">
                <a16:creationId xmlns:a16="http://schemas.microsoft.com/office/drawing/2014/main" id="{0CC8B15C-12B1-BCC1-5C93-87FB00FC939C}"/>
              </a:ext>
            </a:extLst>
          </p:cNvPr>
          <p:cNvSpPr txBox="1"/>
          <p:nvPr/>
        </p:nvSpPr>
        <p:spPr>
          <a:xfrm>
            <a:off x="8779060" y="4163999"/>
            <a:ext cx="6543195" cy="634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200" dirty="0" err="1">
                <a:solidFill>
                  <a:srgbClr val="000000"/>
                </a:solidFill>
              </a:rPr>
              <a:t>Integraciones</a:t>
            </a:r>
            <a:r>
              <a:rPr lang="en-US" sz="4200" dirty="0">
                <a:solidFill>
                  <a:srgbClr val="000000"/>
                </a:solidFill>
              </a:rPr>
              <a:t> con </a:t>
            </a:r>
            <a:r>
              <a:rPr lang="en-US" sz="4200" b="1" dirty="0">
                <a:solidFill>
                  <a:schemeClr val="accent1"/>
                </a:solidFill>
              </a:rPr>
              <a:t>IA</a:t>
            </a:r>
          </a:p>
        </p:txBody>
      </p:sp>
      <p:sp>
        <p:nvSpPr>
          <p:cNvPr id="72" name="Text 4">
            <a:extLst>
              <a:ext uri="{FF2B5EF4-FFF2-40B4-BE49-F238E27FC236}">
                <a16:creationId xmlns:a16="http://schemas.microsoft.com/office/drawing/2014/main" id="{E6146349-C9F6-4754-3041-53437F673D10}"/>
              </a:ext>
            </a:extLst>
          </p:cNvPr>
          <p:cNvSpPr txBox="1"/>
          <p:nvPr/>
        </p:nvSpPr>
        <p:spPr>
          <a:xfrm>
            <a:off x="8702909" y="7622833"/>
            <a:ext cx="6892470" cy="2260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b="1" dirty="0"/>
              <a:t>Generación </a:t>
            </a:r>
            <a:r>
              <a:rPr lang="en-US" b="1" dirty="0" err="1"/>
              <a:t>automática</a:t>
            </a:r>
            <a:r>
              <a:rPr lang="en-US" b="1" dirty="0"/>
              <a:t> de </a:t>
            </a:r>
            <a:r>
              <a:rPr lang="en-US" b="1" dirty="0" err="1"/>
              <a:t>evaluaciones</a:t>
            </a:r>
            <a:r>
              <a:rPr lang="en-US" b="1" dirty="0"/>
              <a:t> </a:t>
            </a:r>
            <a:r>
              <a:rPr lang="en-US" b="1" dirty="0" err="1"/>
              <a:t>mediante</a:t>
            </a:r>
            <a:r>
              <a:rPr lang="en-US" b="1" dirty="0"/>
              <a:t> </a:t>
            </a:r>
            <a:r>
              <a:rPr lang="en-US" b="1" dirty="0" err="1"/>
              <a:t>modelos</a:t>
            </a:r>
            <a:r>
              <a:rPr lang="en-US" b="1" dirty="0"/>
              <a:t> IA y </a:t>
            </a:r>
            <a:r>
              <a:rPr lang="en-US" b="1" dirty="0" err="1"/>
              <a:t>vectorización</a:t>
            </a:r>
            <a:r>
              <a:rPr lang="en-US" b="1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D578FAC-17B8-420A-FB35-B7467A962CF1}"/>
              </a:ext>
            </a:extLst>
          </p:cNvPr>
          <p:cNvSpPr/>
          <p:nvPr/>
        </p:nvSpPr>
        <p:spPr bwMode="auto">
          <a:xfrm>
            <a:off x="16173726" y="3627182"/>
            <a:ext cx="7394666" cy="761988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CL" sz="2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2" name="Text 0">
            <a:extLst>
              <a:ext uri="{FF2B5EF4-FFF2-40B4-BE49-F238E27FC236}">
                <a16:creationId xmlns:a16="http://schemas.microsoft.com/office/drawing/2014/main" id="{357A9454-C919-0787-0F2C-E87FB4C2148D}"/>
              </a:ext>
            </a:extLst>
          </p:cNvPr>
          <p:cNvSpPr txBox="1"/>
          <p:nvPr/>
        </p:nvSpPr>
        <p:spPr>
          <a:xfrm>
            <a:off x="16599461" y="4163999"/>
            <a:ext cx="6543195" cy="634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200" dirty="0">
                <a:solidFill>
                  <a:srgbClr val="000000"/>
                </a:solidFill>
                <a:ea typeface="IBM Plex Sans Medm" pitchFamily="34" charset="-122"/>
                <a:cs typeface="IBM Plex Sans Medm" pitchFamily="34" charset="-120"/>
              </a:rPr>
              <a:t>UX y </a:t>
            </a:r>
            <a:r>
              <a:rPr lang="en-US" sz="4200" dirty="0" err="1">
                <a:solidFill>
                  <a:srgbClr val="000000"/>
                </a:solidFill>
                <a:ea typeface="IBM Plex Sans Medm" pitchFamily="34" charset="-122"/>
                <a:cs typeface="IBM Plex Sans Medm" pitchFamily="34" charset="-120"/>
              </a:rPr>
              <a:t>procesos</a:t>
            </a:r>
            <a:r>
              <a:rPr lang="en-US" sz="4200" dirty="0">
                <a:solidFill>
                  <a:srgbClr val="000000"/>
                </a:solidFill>
                <a:ea typeface="IBM Plex Sans Medm" pitchFamily="34" charset="-122"/>
                <a:cs typeface="IBM Plex Sans Medm" pitchFamily="34" charset="-120"/>
              </a:rPr>
              <a:t> </a:t>
            </a:r>
            <a:r>
              <a:rPr lang="en-US" sz="4200" b="1" dirty="0" err="1">
                <a:solidFill>
                  <a:schemeClr val="accent1"/>
                </a:solidFill>
                <a:ea typeface="IBM Plex Sans Medm" pitchFamily="34" charset="-122"/>
                <a:cs typeface="IBM Plex Sans Medm" pitchFamily="34" charset="-120"/>
              </a:rPr>
              <a:t>eficientes</a:t>
            </a:r>
            <a:endParaRPr lang="en-US" sz="4200" b="1" dirty="0">
              <a:solidFill>
                <a:schemeClr val="accent1"/>
              </a:solidFill>
            </a:endParaRPr>
          </a:p>
        </p:txBody>
      </p:sp>
      <p:sp>
        <p:nvSpPr>
          <p:cNvPr id="104" name="Text 4">
            <a:extLst>
              <a:ext uri="{FF2B5EF4-FFF2-40B4-BE49-F238E27FC236}">
                <a16:creationId xmlns:a16="http://schemas.microsoft.com/office/drawing/2014/main" id="{0BF21E0C-13E3-E29F-63E2-A5E4F332B63B}"/>
              </a:ext>
            </a:extLst>
          </p:cNvPr>
          <p:cNvSpPr txBox="1"/>
          <p:nvPr/>
        </p:nvSpPr>
        <p:spPr>
          <a:xfrm>
            <a:off x="16523310" y="7622833"/>
            <a:ext cx="6892470" cy="2260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creación</a:t>
            </a:r>
            <a:r>
              <a:rPr lang="en-US" dirty="0"/>
              <a:t> y </a:t>
            </a:r>
            <a:r>
              <a:rPr lang="en-US" dirty="0" err="1"/>
              <a:t>aplicación</a:t>
            </a:r>
            <a:r>
              <a:rPr lang="en-US" dirty="0"/>
              <a:t> de </a:t>
            </a:r>
            <a:r>
              <a:rPr lang="en-US" dirty="0" err="1"/>
              <a:t>evaluaciones</a:t>
            </a:r>
            <a:r>
              <a:rPr lang="en-US" dirty="0"/>
              <a:t> sea </a:t>
            </a:r>
            <a:r>
              <a:rPr lang="en-US" b="1" dirty="0" err="1"/>
              <a:t>rápido</a:t>
            </a:r>
            <a:r>
              <a:rPr lang="en-US" b="1" dirty="0"/>
              <a:t>, </a:t>
            </a:r>
            <a:r>
              <a:rPr lang="en-US" b="1" dirty="0" err="1"/>
              <a:t>intuitivo</a:t>
            </a:r>
            <a:r>
              <a:rPr lang="en-US" b="1" dirty="0"/>
              <a:t> y sin </a:t>
            </a:r>
            <a:r>
              <a:rPr lang="en-US" b="1" dirty="0" err="1"/>
              <a:t>fricción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0E968AFB-9147-C4A7-710C-24A74D2A00D4}"/>
              </a:ext>
            </a:extLst>
          </p:cNvPr>
          <p:cNvSpPr>
            <a:spLocks noChangeAspect="1"/>
          </p:cNvSpPr>
          <p:nvPr/>
        </p:nvSpPr>
        <p:spPr>
          <a:xfrm>
            <a:off x="16542968" y="5642461"/>
            <a:ext cx="1371600" cy="1371556"/>
          </a:xfrm>
          <a:custGeom>
            <a:avLst/>
            <a:gdLst>
              <a:gd name="connsiteX0" fmla="*/ 267462 w 877852"/>
              <a:gd name="connsiteY0" fmla="*/ 877824 h 877824"/>
              <a:gd name="connsiteX1" fmla="*/ 38862 w 877852"/>
              <a:gd name="connsiteY1" fmla="*/ 877824 h 877824"/>
              <a:gd name="connsiteX2" fmla="*/ 38862 w 877852"/>
              <a:gd name="connsiteY2" fmla="*/ 857250 h 877824"/>
              <a:gd name="connsiteX3" fmla="*/ 267462 w 877852"/>
              <a:gd name="connsiteY3" fmla="*/ 857250 h 877824"/>
              <a:gd name="connsiteX4" fmla="*/ 267462 w 877852"/>
              <a:gd name="connsiteY4" fmla="*/ 877824 h 877824"/>
              <a:gd name="connsiteX5" fmla="*/ 306324 w 877852"/>
              <a:gd name="connsiteY5" fmla="*/ 838962 h 877824"/>
              <a:gd name="connsiteX6" fmla="*/ 285750 w 877852"/>
              <a:gd name="connsiteY6" fmla="*/ 838962 h 877824"/>
              <a:gd name="connsiteX7" fmla="*/ 285750 w 877852"/>
              <a:gd name="connsiteY7" fmla="*/ 610362 h 877824"/>
              <a:gd name="connsiteX8" fmla="*/ 306324 w 877852"/>
              <a:gd name="connsiteY8" fmla="*/ 610362 h 877824"/>
              <a:gd name="connsiteX9" fmla="*/ 306324 w 877852"/>
              <a:gd name="connsiteY9" fmla="*/ 838962 h 877824"/>
              <a:gd name="connsiteX10" fmla="*/ 20574 w 877852"/>
              <a:gd name="connsiteY10" fmla="*/ 838962 h 877824"/>
              <a:gd name="connsiteX11" fmla="*/ 0 w 877852"/>
              <a:gd name="connsiteY11" fmla="*/ 838962 h 877824"/>
              <a:gd name="connsiteX12" fmla="*/ 0 w 877852"/>
              <a:gd name="connsiteY12" fmla="*/ 610362 h 877824"/>
              <a:gd name="connsiteX13" fmla="*/ 20574 w 877852"/>
              <a:gd name="connsiteY13" fmla="*/ 610362 h 877824"/>
              <a:gd name="connsiteX14" fmla="*/ 20574 w 877852"/>
              <a:gd name="connsiteY14" fmla="*/ 838962 h 877824"/>
              <a:gd name="connsiteX15" fmla="*/ 553212 w 877852"/>
              <a:gd name="connsiteY15" fmla="*/ 592074 h 877824"/>
              <a:gd name="connsiteX16" fmla="*/ 324612 w 877852"/>
              <a:gd name="connsiteY16" fmla="*/ 592074 h 877824"/>
              <a:gd name="connsiteX17" fmla="*/ 324612 w 877852"/>
              <a:gd name="connsiteY17" fmla="*/ 571500 h 877824"/>
              <a:gd name="connsiteX18" fmla="*/ 553212 w 877852"/>
              <a:gd name="connsiteY18" fmla="*/ 571500 h 877824"/>
              <a:gd name="connsiteX19" fmla="*/ 553212 w 877852"/>
              <a:gd name="connsiteY19" fmla="*/ 592074 h 877824"/>
              <a:gd name="connsiteX20" fmla="*/ 267462 w 877852"/>
              <a:gd name="connsiteY20" fmla="*/ 592074 h 877824"/>
              <a:gd name="connsiteX21" fmla="*/ 38862 w 877852"/>
              <a:gd name="connsiteY21" fmla="*/ 592074 h 877824"/>
              <a:gd name="connsiteX22" fmla="*/ 38862 w 877852"/>
              <a:gd name="connsiteY22" fmla="*/ 571500 h 877824"/>
              <a:gd name="connsiteX23" fmla="*/ 267462 w 877852"/>
              <a:gd name="connsiteY23" fmla="*/ 571500 h 877824"/>
              <a:gd name="connsiteX24" fmla="*/ 267462 w 877852"/>
              <a:gd name="connsiteY24" fmla="*/ 592074 h 877824"/>
              <a:gd name="connsiteX25" fmla="*/ 592074 w 877852"/>
              <a:gd name="connsiteY25" fmla="*/ 553212 h 877824"/>
              <a:gd name="connsiteX26" fmla="*/ 571500 w 877852"/>
              <a:gd name="connsiteY26" fmla="*/ 553212 h 877824"/>
              <a:gd name="connsiteX27" fmla="*/ 571500 w 877852"/>
              <a:gd name="connsiteY27" fmla="*/ 324612 h 877824"/>
              <a:gd name="connsiteX28" fmla="*/ 592103 w 877852"/>
              <a:gd name="connsiteY28" fmla="*/ 324612 h 877824"/>
              <a:gd name="connsiteX29" fmla="*/ 592074 w 877852"/>
              <a:gd name="connsiteY29" fmla="*/ 553212 h 877824"/>
              <a:gd name="connsiteX30" fmla="*/ 592074 w 877852"/>
              <a:gd name="connsiteY30" fmla="*/ 553212 h 877824"/>
              <a:gd name="connsiteX31" fmla="*/ 306324 w 877852"/>
              <a:gd name="connsiteY31" fmla="*/ 553212 h 877824"/>
              <a:gd name="connsiteX32" fmla="*/ 285750 w 877852"/>
              <a:gd name="connsiteY32" fmla="*/ 553212 h 877824"/>
              <a:gd name="connsiteX33" fmla="*/ 285750 w 877852"/>
              <a:gd name="connsiteY33" fmla="*/ 324612 h 877824"/>
              <a:gd name="connsiteX34" fmla="*/ 306324 w 877852"/>
              <a:gd name="connsiteY34" fmla="*/ 324612 h 877824"/>
              <a:gd name="connsiteX35" fmla="*/ 306324 w 877852"/>
              <a:gd name="connsiteY35" fmla="*/ 553212 h 877824"/>
              <a:gd name="connsiteX36" fmla="*/ 410337 w 877852"/>
              <a:gd name="connsiteY36" fmla="*/ 506349 h 877824"/>
              <a:gd name="connsiteX37" fmla="*/ 403079 w 877852"/>
              <a:gd name="connsiteY37" fmla="*/ 503349 h 877824"/>
              <a:gd name="connsiteX38" fmla="*/ 345929 w 877852"/>
              <a:gd name="connsiteY38" fmla="*/ 446199 h 877824"/>
              <a:gd name="connsiteX39" fmla="*/ 360474 w 877852"/>
              <a:gd name="connsiteY39" fmla="*/ 431654 h 877824"/>
              <a:gd name="connsiteX40" fmla="*/ 410337 w 877852"/>
              <a:gd name="connsiteY40" fmla="*/ 481517 h 877824"/>
              <a:gd name="connsiteX41" fmla="*/ 517350 w 877852"/>
              <a:gd name="connsiteY41" fmla="*/ 374475 h 877824"/>
              <a:gd name="connsiteX42" fmla="*/ 531924 w 877852"/>
              <a:gd name="connsiteY42" fmla="*/ 389020 h 877824"/>
              <a:gd name="connsiteX43" fmla="*/ 417624 w 877852"/>
              <a:gd name="connsiteY43" fmla="*/ 503320 h 877824"/>
              <a:gd name="connsiteX44" fmla="*/ 410337 w 877852"/>
              <a:gd name="connsiteY44" fmla="*/ 506349 h 877824"/>
              <a:gd name="connsiteX45" fmla="*/ 838962 w 877852"/>
              <a:gd name="connsiteY45" fmla="*/ 306324 h 877824"/>
              <a:gd name="connsiteX46" fmla="*/ 610362 w 877852"/>
              <a:gd name="connsiteY46" fmla="*/ 306324 h 877824"/>
              <a:gd name="connsiteX47" fmla="*/ 610362 w 877852"/>
              <a:gd name="connsiteY47" fmla="*/ 285750 h 877824"/>
              <a:gd name="connsiteX48" fmla="*/ 838962 w 877852"/>
              <a:gd name="connsiteY48" fmla="*/ 285750 h 877824"/>
              <a:gd name="connsiteX49" fmla="*/ 838962 w 877852"/>
              <a:gd name="connsiteY49" fmla="*/ 306324 h 877824"/>
              <a:gd name="connsiteX50" fmla="*/ 553212 w 877852"/>
              <a:gd name="connsiteY50" fmla="*/ 306324 h 877824"/>
              <a:gd name="connsiteX51" fmla="*/ 324612 w 877852"/>
              <a:gd name="connsiteY51" fmla="*/ 306324 h 877824"/>
              <a:gd name="connsiteX52" fmla="*/ 324612 w 877852"/>
              <a:gd name="connsiteY52" fmla="*/ 285750 h 877824"/>
              <a:gd name="connsiteX53" fmla="*/ 553212 w 877852"/>
              <a:gd name="connsiteY53" fmla="*/ 285750 h 877824"/>
              <a:gd name="connsiteX54" fmla="*/ 553212 w 877852"/>
              <a:gd name="connsiteY54" fmla="*/ 306324 h 877824"/>
              <a:gd name="connsiteX55" fmla="*/ 877824 w 877852"/>
              <a:gd name="connsiteY55" fmla="*/ 267462 h 877824"/>
              <a:gd name="connsiteX56" fmla="*/ 857250 w 877852"/>
              <a:gd name="connsiteY56" fmla="*/ 267462 h 877824"/>
              <a:gd name="connsiteX57" fmla="*/ 857250 w 877852"/>
              <a:gd name="connsiteY57" fmla="*/ 38862 h 877824"/>
              <a:gd name="connsiteX58" fmla="*/ 877853 w 877852"/>
              <a:gd name="connsiteY58" fmla="*/ 38862 h 877824"/>
              <a:gd name="connsiteX59" fmla="*/ 877824 w 877852"/>
              <a:gd name="connsiteY59" fmla="*/ 267462 h 877824"/>
              <a:gd name="connsiteX60" fmla="*/ 877824 w 877852"/>
              <a:gd name="connsiteY60" fmla="*/ 267462 h 877824"/>
              <a:gd name="connsiteX61" fmla="*/ 592074 w 877852"/>
              <a:gd name="connsiteY61" fmla="*/ 267462 h 877824"/>
              <a:gd name="connsiteX62" fmla="*/ 571500 w 877852"/>
              <a:gd name="connsiteY62" fmla="*/ 267462 h 877824"/>
              <a:gd name="connsiteX63" fmla="*/ 571500 w 877852"/>
              <a:gd name="connsiteY63" fmla="*/ 38862 h 877824"/>
              <a:gd name="connsiteX64" fmla="*/ 592103 w 877852"/>
              <a:gd name="connsiteY64" fmla="*/ 38862 h 877824"/>
              <a:gd name="connsiteX65" fmla="*/ 592074 w 877852"/>
              <a:gd name="connsiteY65" fmla="*/ 267462 h 877824"/>
              <a:gd name="connsiteX66" fmla="*/ 592074 w 877852"/>
              <a:gd name="connsiteY66" fmla="*/ 267462 h 877824"/>
              <a:gd name="connsiteX67" fmla="*/ 838962 w 877852"/>
              <a:gd name="connsiteY67" fmla="*/ 20574 h 877824"/>
              <a:gd name="connsiteX68" fmla="*/ 610362 w 877852"/>
              <a:gd name="connsiteY68" fmla="*/ 20574 h 877824"/>
              <a:gd name="connsiteX69" fmla="*/ 610362 w 877852"/>
              <a:gd name="connsiteY69" fmla="*/ 0 h 877824"/>
              <a:gd name="connsiteX70" fmla="*/ 838962 w 877852"/>
              <a:gd name="connsiteY70" fmla="*/ 0 h 877824"/>
              <a:gd name="connsiteX71" fmla="*/ 838962 w 877852"/>
              <a:gd name="connsiteY71" fmla="*/ 20574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877852" h="877824">
                <a:moveTo>
                  <a:pt x="267462" y="877824"/>
                </a:moveTo>
                <a:lnTo>
                  <a:pt x="38862" y="877824"/>
                </a:lnTo>
                <a:lnTo>
                  <a:pt x="38862" y="857250"/>
                </a:lnTo>
                <a:lnTo>
                  <a:pt x="267462" y="857250"/>
                </a:lnTo>
                <a:lnTo>
                  <a:pt x="267462" y="877824"/>
                </a:lnTo>
                <a:close/>
                <a:moveTo>
                  <a:pt x="306324" y="838962"/>
                </a:moveTo>
                <a:lnTo>
                  <a:pt x="285750" y="838962"/>
                </a:lnTo>
                <a:lnTo>
                  <a:pt x="285750" y="610362"/>
                </a:lnTo>
                <a:lnTo>
                  <a:pt x="306324" y="610362"/>
                </a:lnTo>
                <a:lnTo>
                  <a:pt x="306324" y="838962"/>
                </a:lnTo>
                <a:close/>
                <a:moveTo>
                  <a:pt x="20574" y="838962"/>
                </a:moveTo>
                <a:lnTo>
                  <a:pt x="0" y="838962"/>
                </a:lnTo>
                <a:lnTo>
                  <a:pt x="0" y="610362"/>
                </a:lnTo>
                <a:lnTo>
                  <a:pt x="20574" y="610362"/>
                </a:lnTo>
                <a:lnTo>
                  <a:pt x="20574" y="838962"/>
                </a:lnTo>
                <a:close/>
                <a:moveTo>
                  <a:pt x="553212" y="592074"/>
                </a:moveTo>
                <a:lnTo>
                  <a:pt x="324612" y="592074"/>
                </a:lnTo>
                <a:lnTo>
                  <a:pt x="324612" y="571500"/>
                </a:lnTo>
                <a:lnTo>
                  <a:pt x="553212" y="571500"/>
                </a:lnTo>
                <a:lnTo>
                  <a:pt x="553212" y="592074"/>
                </a:lnTo>
                <a:close/>
                <a:moveTo>
                  <a:pt x="267462" y="592074"/>
                </a:moveTo>
                <a:lnTo>
                  <a:pt x="38862" y="592074"/>
                </a:lnTo>
                <a:lnTo>
                  <a:pt x="38862" y="571500"/>
                </a:lnTo>
                <a:lnTo>
                  <a:pt x="267462" y="571500"/>
                </a:lnTo>
                <a:lnTo>
                  <a:pt x="267462" y="592074"/>
                </a:lnTo>
                <a:close/>
                <a:moveTo>
                  <a:pt x="592074" y="553212"/>
                </a:moveTo>
                <a:lnTo>
                  <a:pt x="571500" y="553212"/>
                </a:lnTo>
                <a:lnTo>
                  <a:pt x="571500" y="324612"/>
                </a:lnTo>
                <a:lnTo>
                  <a:pt x="592103" y="324612"/>
                </a:lnTo>
                <a:lnTo>
                  <a:pt x="592074" y="553212"/>
                </a:lnTo>
                <a:lnTo>
                  <a:pt x="592074" y="553212"/>
                </a:lnTo>
                <a:close/>
                <a:moveTo>
                  <a:pt x="306324" y="553212"/>
                </a:moveTo>
                <a:lnTo>
                  <a:pt x="285750" y="553212"/>
                </a:lnTo>
                <a:lnTo>
                  <a:pt x="285750" y="324612"/>
                </a:lnTo>
                <a:lnTo>
                  <a:pt x="306324" y="324612"/>
                </a:lnTo>
                <a:lnTo>
                  <a:pt x="306324" y="553212"/>
                </a:lnTo>
                <a:close/>
                <a:moveTo>
                  <a:pt x="410337" y="506349"/>
                </a:moveTo>
                <a:cubicBezTo>
                  <a:pt x="407708" y="506349"/>
                  <a:pt x="405079" y="505349"/>
                  <a:pt x="403079" y="503349"/>
                </a:cubicBezTo>
                <a:lnTo>
                  <a:pt x="345929" y="446199"/>
                </a:lnTo>
                <a:lnTo>
                  <a:pt x="360474" y="431654"/>
                </a:lnTo>
                <a:lnTo>
                  <a:pt x="410337" y="481517"/>
                </a:lnTo>
                <a:lnTo>
                  <a:pt x="517350" y="374475"/>
                </a:lnTo>
                <a:lnTo>
                  <a:pt x="531924" y="389020"/>
                </a:lnTo>
                <a:lnTo>
                  <a:pt x="417624" y="503320"/>
                </a:lnTo>
                <a:cubicBezTo>
                  <a:pt x="415595" y="505349"/>
                  <a:pt x="412966" y="506349"/>
                  <a:pt x="410337" y="506349"/>
                </a:cubicBezTo>
                <a:close/>
                <a:moveTo>
                  <a:pt x="838962" y="306324"/>
                </a:moveTo>
                <a:lnTo>
                  <a:pt x="610362" y="306324"/>
                </a:lnTo>
                <a:lnTo>
                  <a:pt x="610362" y="285750"/>
                </a:lnTo>
                <a:lnTo>
                  <a:pt x="838962" y="285750"/>
                </a:lnTo>
                <a:lnTo>
                  <a:pt x="838962" y="306324"/>
                </a:lnTo>
                <a:close/>
                <a:moveTo>
                  <a:pt x="553212" y="306324"/>
                </a:moveTo>
                <a:lnTo>
                  <a:pt x="324612" y="306324"/>
                </a:lnTo>
                <a:lnTo>
                  <a:pt x="324612" y="285750"/>
                </a:lnTo>
                <a:lnTo>
                  <a:pt x="553212" y="285750"/>
                </a:lnTo>
                <a:lnTo>
                  <a:pt x="553212" y="306324"/>
                </a:lnTo>
                <a:close/>
                <a:moveTo>
                  <a:pt x="877824" y="267462"/>
                </a:moveTo>
                <a:lnTo>
                  <a:pt x="857250" y="267462"/>
                </a:lnTo>
                <a:lnTo>
                  <a:pt x="857250" y="38862"/>
                </a:lnTo>
                <a:lnTo>
                  <a:pt x="877853" y="38862"/>
                </a:lnTo>
                <a:lnTo>
                  <a:pt x="877824" y="267462"/>
                </a:lnTo>
                <a:lnTo>
                  <a:pt x="877824" y="267462"/>
                </a:lnTo>
                <a:close/>
                <a:moveTo>
                  <a:pt x="592074" y="267462"/>
                </a:moveTo>
                <a:lnTo>
                  <a:pt x="571500" y="267462"/>
                </a:lnTo>
                <a:lnTo>
                  <a:pt x="571500" y="38862"/>
                </a:lnTo>
                <a:lnTo>
                  <a:pt x="592103" y="38862"/>
                </a:lnTo>
                <a:lnTo>
                  <a:pt x="592074" y="267462"/>
                </a:lnTo>
                <a:lnTo>
                  <a:pt x="592074" y="267462"/>
                </a:lnTo>
                <a:close/>
                <a:moveTo>
                  <a:pt x="838962" y="20574"/>
                </a:moveTo>
                <a:lnTo>
                  <a:pt x="610362" y="20574"/>
                </a:lnTo>
                <a:lnTo>
                  <a:pt x="610362" y="0"/>
                </a:lnTo>
                <a:lnTo>
                  <a:pt x="838962" y="0"/>
                </a:lnTo>
                <a:lnTo>
                  <a:pt x="838962" y="20574"/>
                </a:lnTo>
                <a:close/>
              </a:path>
            </a:pathLst>
          </a:custGeom>
          <a:solidFill>
            <a:schemeClr val="accent1"/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34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37484-60DC-9757-C3A6-58D08013AB15}"/>
              </a:ext>
            </a:extLst>
          </p:cNvPr>
          <p:cNvSpPr txBox="1"/>
          <p:nvPr/>
        </p:nvSpPr>
        <p:spPr>
          <a:xfrm>
            <a:off x="6864385" y="2269751"/>
            <a:ext cx="6584032" cy="85799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Etapas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secuenciales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E3D6C-4243-D88E-CF25-C86A0B0EBD91}"/>
              </a:ext>
            </a:extLst>
          </p:cNvPr>
          <p:cNvSpPr txBox="1"/>
          <p:nvPr/>
        </p:nvSpPr>
        <p:spPr>
          <a:xfrm>
            <a:off x="17580713" y="3860800"/>
            <a:ext cx="5377411" cy="119532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SmBld"/>
                <a:ea typeface="+mn-ea"/>
                <a:cs typeface="+mn-cs"/>
              </a:rPr>
              <a:t>Duración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SmBld"/>
                <a:ea typeface="+mn-ea"/>
                <a:cs typeface="+mn-cs"/>
              </a:rPr>
              <a:t>: 4 Semanas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BM Plex Sans SmBld" panose="020B0503050203000203" pitchFamily="34" charset="0"/>
              <a:ea typeface="+mn-ea"/>
              <a:cs typeface="+mn-cs"/>
            </a:endParaRPr>
          </a:p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Requerimientos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de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sistema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y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arquitectura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acorde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al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tipo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de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solución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7FF09F-DAF0-C830-6BCA-67782E5EE8C2}"/>
              </a:ext>
            </a:extLst>
          </p:cNvPr>
          <p:cNvCxnSpPr>
            <a:cxnSpLocks/>
          </p:cNvCxnSpPr>
          <p:nvPr/>
        </p:nvCxnSpPr>
        <p:spPr bwMode="auto">
          <a:xfrm>
            <a:off x="15723812" y="4547167"/>
            <a:ext cx="1494576" cy="0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449DC17-55D1-0C9F-A5D8-B1F1A9AA252C}"/>
              </a:ext>
            </a:extLst>
          </p:cNvPr>
          <p:cNvSpPr/>
          <p:nvPr/>
        </p:nvSpPr>
        <p:spPr>
          <a:xfrm>
            <a:off x="7018467" y="3701664"/>
            <a:ext cx="9070255" cy="168391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AE997-B0B9-1A6D-C5ED-A592909A01F4}"/>
              </a:ext>
            </a:extLst>
          </p:cNvPr>
          <p:cNvSpPr txBox="1"/>
          <p:nvPr/>
        </p:nvSpPr>
        <p:spPr>
          <a:xfrm>
            <a:off x="7787907" y="3817222"/>
            <a:ext cx="5340748" cy="523196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Planificación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 y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diseño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 SmBld" panose="020B0503050203000203" pitchFamily="34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3B9253-739D-0C75-8A0D-3F614B4EAEE0}"/>
              </a:ext>
            </a:extLst>
          </p:cNvPr>
          <p:cNvSpPr/>
          <p:nvPr/>
        </p:nvSpPr>
        <p:spPr>
          <a:xfrm>
            <a:off x="7018933" y="3703933"/>
            <a:ext cx="708395" cy="67527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pic>
        <p:nvPicPr>
          <p:cNvPr id="22" name="Picture 90">
            <a:extLst>
              <a:ext uri="{FF2B5EF4-FFF2-40B4-BE49-F238E27FC236}">
                <a16:creationId xmlns:a16="http://schemas.microsoft.com/office/drawing/2014/main" id="{B03DB335-DD78-1832-270F-5371B53688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733639" y="3865085"/>
            <a:ext cx="243450" cy="3054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13D219F-B5E4-E665-E6E7-172F3B5A8F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2674" y="3779735"/>
            <a:ext cx="523667" cy="52366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DE55AC3-DDE8-3ED0-9B5D-1DD5300335DE}"/>
              </a:ext>
            </a:extLst>
          </p:cNvPr>
          <p:cNvSpPr/>
          <p:nvPr/>
        </p:nvSpPr>
        <p:spPr>
          <a:xfrm>
            <a:off x="7616979" y="4542359"/>
            <a:ext cx="3978803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IBM Plex Sans" panose="020B0503050203000203" pitchFamily="34" charset="0"/>
              </a:rPr>
              <a:t>Levantamiento</a:t>
            </a:r>
            <a:r>
              <a:rPr lang="en-US" sz="2000" dirty="0">
                <a:solidFill>
                  <a:prstClr val="black"/>
                </a:solidFill>
                <a:latin typeface="IBM Plex Sans" panose="020B0503050203000203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IBM Plex Sans" panose="020B0503050203000203" pitchFamily="34" charset="0"/>
              </a:rPr>
              <a:t>requerimientos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6F6771F-9829-9EA0-989C-0FFFD81D4845}"/>
              </a:ext>
            </a:extLst>
          </p:cNvPr>
          <p:cNvSpPr/>
          <p:nvPr/>
        </p:nvSpPr>
        <p:spPr>
          <a:xfrm>
            <a:off x="11739367" y="4542359"/>
            <a:ext cx="2992634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Diseño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de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arquitectura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E30BD2-5852-CD48-FDE4-EC58FE82E14D}"/>
              </a:ext>
            </a:extLst>
          </p:cNvPr>
          <p:cNvSpPr/>
          <p:nvPr/>
        </p:nvSpPr>
        <p:spPr bwMode="auto">
          <a:xfrm>
            <a:off x="0" y="0"/>
            <a:ext cx="6183086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129CF19-5092-BA05-CA93-FECCFCF9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5279109" cy="3284728"/>
          </a:xfrm>
        </p:spPr>
        <p:txBody>
          <a:bodyPr/>
          <a:lstStyle/>
          <a:p>
            <a:r>
              <a:rPr lang="en-US" sz="6800" dirty="0" err="1">
                <a:solidFill>
                  <a:srgbClr val="000000"/>
                </a:solidFill>
                <a:cs typeface="Arial"/>
                <a:sym typeface="Arial"/>
              </a:rPr>
              <a:t>Cronograma</a:t>
            </a:r>
            <a:br>
              <a:rPr lang="en-US" sz="6800" dirty="0">
                <a:solidFill>
                  <a:srgbClr val="000000"/>
                </a:solidFill>
                <a:cs typeface="Arial"/>
                <a:sym typeface="Arial"/>
              </a:rPr>
            </a:br>
            <a:r>
              <a:rPr lang="en-US" sz="6800" dirty="0">
                <a:solidFill>
                  <a:srgbClr val="000000"/>
                </a:solidFill>
                <a:cs typeface="Arial"/>
                <a:sym typeface="Arial"/>
              </a:rPr>
              <a:t>de </a:t>
            </a:r>
            <a:r>
              <a:rPr lang="en-US" sz="6800" dirty="0" err="1">
                <a:solidFill>
                  <a:srgbClr val="000000"/>
                </a:solidFill>
                <a:cs typeface="Arial"/>
                <a:sym typeface="Arial"/>
              </a:rPr>
              <a:t>proyecto</a:t>
            </a:r>
            <a:endParaRPr lang="en-US" sz="6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5C8D0-C4DF-646C-491B-04E502DB0BB5}"/>
              </a:ext>
            </a:extLst>
          </p:cNvPr>
          <p:cNvSpPr txBox="1"/>
          <p:nvPr/>
        </p:nvSpPr>
        <p:spPr>
          <a:xfrm>
            <a:off x="17580712" y="6505807"/>
            <a:ext cx="5377411" cy="16015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SmBld"/>
                <a:ea typeface="+mn-ea"/>
                <a:cs typeface="+mn-cs"/>
              </a:rPr>
              <a:t>Duración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SmBld"/>
                <a:ea typeface="+mn-ea"/>
                <a:cs typeface="+mn-cs"/>
              </a:rPr>
              <a:t>: 11 Semanas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BM Plex Sans SmBld" panose="020B0503050203000203" pitchFamily="34" charset="0"/>
              <a:ea typeface="+mn-ea"/>
              <a:cs typeface="+mn-cs"/>
            </a:endParaRPr>
          </a:p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Construcción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de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componentes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e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integraciones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, pipelines y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flujo</a:t>
            </a:r>
            <a:r>
              <a:rPr lang="en-US" sz="2400" dirty="0">
                <a:solidFill>
                  <a:srgbClr val="000000"/>
                </a:solidFill>
                <a:latin typeface="IBM Plex Sans Light"/>
              </a:rPr>
              <a:t>s de </a:t>
            </a:r>
            <a:r>
              <a:rPr lang="en-US" sz="2400" dirty="0" err="1">
                <a:solidFill>
                  <a:srgbClr val="000000"/>
                </a:solidFill>
                <a:latin typeface="IBM Plex Sans Light"/>
              </a:rPr>
              <a:t>procesamiento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3C3587C-72AC-C49D-3BC6-BBB9F4C4F4C6}"/>
              </a:ext>
            </a:extLst>
          </p:cNvPr>
          <p:cNvCxnSpPr>
            <a:cxnSpLocks/>
          </p:cNvCxnSpPr>
          <p:nvPr/>
        </p:nvCxnSpPr>
        <p:spPr bwMode="auto">
          <a:xfrm>
            <a:off x="15723812" y="7245923"/>
            <a:ext cx="1494576" cy="0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9AFB3613-B42A-1360-36BC-FCF4B7924A53}"/>
              </a:ext>
            </a:extLst>
          </p:cNvPr>
          <p:cNvSpPr/>
          <p:nvPr/>
        </p:nvSpPr>
        <p:spPr>
          <a:xfrm>
            <a:off x="7018467" y="5991220"/>
            <a:ext cx="9070255" cy="25810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C6D374-7684-C543-3AB8-524862D5B35D}"/>
              </a:ext>
            </a:extLst>
          </p:cNvPr>
          <p:cNvSpPr txBox="1"/>
          <p:nvPr/>
        </p:nvSpPr>
        <p:spPr>
          <a:xfrm>
            <a:off x="7787907" y="6106778"/>
            <a:ext cx="5340748" cy="523196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Desarrollo e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implementaci</a:t>
            </a:r>
            <a:r>
              <a:rPr lang="en-US" sz="2800" dirty="0" err="1">
                <a:latin typeface="IBM Plex Sans SmBld" panose="020B0503050203000203" pitchFamily="34" charset="0"/>
              </a:rPr>
              <a:t>ón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 SmBld" panose="020B0503050203000203" pitchFamily="34" charset="0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757A65-8FE9-5F2F-2E8B-520500A37B90}"/>
              </a:ext>
            </a:extLst>
          </p:cNvPr>
          <p:cNvSpPr/>
          <p:nvPr/>
        </p:nvSpPr>
        <p:spPr>
          <a:xfrm>
            <a:off x="7018933" y="5993489"/>
            <a:ext cx="708395" cy="67527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pic>
        <p:nvPicPr>
          <p:cNvPr id="62" name="Picture 90">
            <a:extLst>
              <a:ext uri="{FF2B5EF4-FFF2-40B4-BE49-F238E27FC236}">
                <a16:creationId xmlns:a16="http://schemas.microsoft.com/office/drawing/2014/main" id="{57D97FA8-E0A2-E9DA-A503-9D040F86FF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733639" y="6154641"/>
            <a:ext cx="243450" cy="305400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4FEFD88-5F0F-D5A1-B35E-66EB713726DE}"/>
              </a:ext>
            </a:extLst>
          </p:cNvPr>
          <p:cNvSpPr/>
          <p:nvPr/>
        </p:nvSpPr>
        <p:spPr>
          <a:xfrm>
            <a:off x="10458281" y="6817604"/>
            <a:ext cx="3437101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IBM Plex Sans" panose="020B0503050203000203" pitchFamily="34" charset="0"/>
              </a:rPr>
              <a:t>Implementación</a:t>
            </a:r>
            <a:r>
              <a:rPr lang="en-US" sz="2000" dirty="0">
                <a:solidFill>
                  <a:prstClr val="black"/>
                </a:solidFill>
                <a:latin typeface="IBM Plex Sans" panose="020B0503050203000203" pitchFamily="34" charset="0"/>
              </a:rPr>
              <a:t> back-end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395EA6F-226C-F4F4-482D-F39F3897661C}"/>
              </a:ext>
            </a:extLst>
          </p:cNvPr>
          <p:cNvSpPr/>
          <p:nvPr/>
        </p:nvSpPr>
        <p:spPr>
          <a:xfrm>
            <a:off x="7645683" y="7559100"/>
            <a:ext cx="1930070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Integración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IA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76BFF6C-E180-41A6-D13F-9F8DB7358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0890" y="6077313"/>
            <a:ext cx="471273" cy="536845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CBD956E-FA7B-B047-C03B-CE9DB8F0C593}"/>
              </a:ext>
            </a:extLst>
          </p:cNvPr>
          <p:cNvSpPr/>
          <p:nvPr/>
        </p:nvSpPr>
        <p:spPr>
          <a:xfrm>
            <a:off x="7630163" y="6817604"/>
            <a:ext cx="2631247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Setup base de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datos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460E709-F7A6-FF90-8AD3-A93A95E2AFDA}"/>
              </a:ext>
            </a:extLst>
          </p:cNvPr>
          <p:cNvSpPr/>
          <p:nvPr/>
        </p:nvSpPr>
        <p:spPr>
          <a:xfrm>
            <a:off x="9772395" y="7559100"/>
            <a:ext cx="2404436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Integración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cloud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46A327EC-60D4-744A-2284-AAE0DE409561}"/>
              </a:ext>
            </a:extLst>
          </p:cNvPr>
          <p:cNvSpPr/>
          <p:nvPr/>
        </p:nvSpPr>
        <p:spPr>
          <a:xfrm>
            <a:off x="12373473" y="7559100"/>
            <a:ext cx="3396247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Implementación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front-end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3A99CA-C294-FD06-D180-71E1F0C5F40C}"/>
              </a:ext>
            </a:extLst>
          </p:cNvPr>
          <p:cNvSpPr txBox="1"/>
          <p:nvPr/>
        </p:nvSpPr>
        <p:spPr>
          <a:xfrm>
            <a:off x="17580711" y="9632815"/>
            <a:ext cx="5377411" cy="16015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SmBld"/>
                <a:ea typeface="+mn-ea"/>
                <a:cs typeface="+mn-cs"/>
              </a:rPr>
              <a:t>Duración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SmBld"/>
                <a:ea typeface="+mn-ea"/>
                <a:cs typeface="+mn-cs"/>
              </a:rPr>
              <a:t>: 3 Semanas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BM Plex Sans SmBld" panose="020B0503050203000203" pitchFamily="34" charset="0"/>
              <a:ea typeface="+mn-ea"/>
              <a:cs typeface="+mn-cs"/>
            </a:endParaRPr>
          </a:p>
          <a:p>
            <a:pPr marL="0" marR="0" lvl="0" indent="0" algn="l" defTabSz="182937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Pruebas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,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validaciones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y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comprobaciones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de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calidad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de la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solución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con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usuarios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reales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9FB2851-0BE8-5B0A-12B3-C84C89ACE8AF}"/>
              </a:ext>
            </a:extLst>
          </p:cNvPr>
          <p:cNvCxnSpPr>
            <a:cxnSpLocks/>
          </p:cNvCxnSpPr>
          <p:nvPr/>
        </p:nvCxnSpPr>
        <p:spPr bwMode="auto">
          <a:xfrm>
            <a:off x="15723812" y="10433611"/>
            <a:ext cx="1494576" cy="0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33BF960-AAF2-6AA9-6FE9-B67D9B3EEBF4}"/>
              </a:ext>
            </a:extLst>
          </p:cNvPr>
          <p:cNvSpPr/>
          <p:nvPr/>
        </p:nvSpPr>
        <p:spPr>
          <a:xfrm>
            <a:off x="7018467" y="9213969"/>
            <a:ext cx="9070255" cy="25810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338317C-34EF-D691-2136-D75C4199A316}"/>
              </a:ext>
            </a:extLst>
          </p:cNvPr>
          <p:cNvSpPr txBox="1"/>
          <p:nvPr/>
        </p:nvSpPr>
        <p:spPr>
          <a:xfrm>
            <a:off x="7787907" y="9329527"/>
            <a:ext cx="5340748" cy="523196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Cierre de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BM Plex Sans SmBld" panose="020B0503050203000203" pitchFamily="34" charset="0"/>
                <a:ea typeface="+mn-ea"/>
                <a:cs typeface="+mn-cs"/>
              </a:rPr>
              <a:t>proyecto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 SmBld" panose="020B0503050203000203" pitchFamily="34" charset="0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0D706A1-D193-4BAA-C1BE-8F5F153C98C7}"/>
              </a:ext>
            </a:extLst>
          </p:cNvPr>
          <p:cNvSpPr/>
          <p:nvPr/>
        </p:nvSpPr>
        <p:spPr>
          <a:xfrm>
            <a:off x="7018933" y="9216238"/>
            <a:ext cx="708395" cy="67527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2164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pic>
        <p:nvPicPr>
          <p:cNvPr id="87" name="Picture 90">
            <a:extLst>
              <a:ext uri="{FF2B5EF4-FFF2-40B4-BE49-F238E27FC236}">
                <a16:creationId xmlns:a16="http://schemas.microsoft.com/office/drawing/2014/main" id="{C0D676C4-0D2A-D595-07EA-CF55B38571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733639" y="9377390"/>
            <a:ext cx="243450" cy="305400"/>
          </a:xfrm>
          <a:prstGeom prst="rect">
            <a:avLst/>
          </a:prstGeom>
        </p:spPr>
      </p:pic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5EF8F13-3798-30AD-E5AC-3DAD04839414}"/>
              </a:ext>
            </a:extLst>
          </p:cNvPr>
          <p:cNvSpPr/>
          <p:nvPr/>
        </p:nvSpPr>
        <p:spPr>
          <a:xfrm>
            <a:off x="9011557" y="10040353"/>
            <a:ext cx="2156093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IBM Plex Sans" panose="020B0503050203000203" pitchFamily="34" charset="0"/>
              </a:rPr>
              <a:t>Setup </a:t>
            </a:r>
            <a:r>
              <a:rPr lang="en-US" sz="2000" dirty="0" err="1">
                <a:solidFill>
                  <a:prstClr val="black"/>
                </a:solidFill>
                <a:latin typeface="IBM Plex Sans" panose="020B0503050203000203" pitchFamily="34" charset="0"/>
              </a:rPr>
              <a:t>ambiente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895FA8B6-248D-81DB-2CDA-C8C47683D2E7}"/>
              </a:ext>
            </a:extLst>
          </p:cNvPr>
          <p:cNvSpPr/>
          <p:nvPr/>
        </p:nvSpPr>
        <p:spPr>
          <a:xfrm>
            <a:off x="11370612" y="10032777"/>
            <a:ext cx="2156093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Documentación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43D840E-54C5-83CE-A1C0-EB8882F9A1A3}"/>
              </a:ext>
            </a:extLst>
          </p:cNvPr>
          <p:cNvSpPr/>
          <p:nvPr/>
        </p:nvSpPr>
        <p:spPr>
          <a:xfrm>
            <a:off x="7630164" y="10040353"/>
            <a:ext cx="1178431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Pruebas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926A287F-7CCF-C1F9-7CF5-72F4A7D1AFEA}"/>
              </a:ext>
            </a:extLst>
          </p:cNvPr>
          <p:cNvSpPr/>
          <p:nvPr/>
        </p:nvSpPr>
        <p:spPr>
          <a:xfrm>
            <a:off x="13729668" y="10010449"/>
            <a:ext cx="1790128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IBM Plex Sans" panose="020B0503050203000203" pitchFamily="34" charset="0"/>
              </a:rPr>
              <a:t>Despliegue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8754AAA-2CAD-18D5-281E-44DEBFAEE7DE}"/>
              </a:ext>
            </a:extLst>
          </p:cNvPr>
          <p:cNvSpPr/>
          <p:nvPr/>
        </p:nvSpPr>
        <p:spPr>
          <a:xfrm>
            <a:off x="7616980" y="10872785"/>
            <a:ext cx="1958773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Acercamiento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4F146EF-222B-3315-A254-6F10E676FC30}"/>
              </a:ext>
            </a:extLst>
          </p:cNvPr>
          <p:cNvSpPr/>
          <p:nvPr/>
        </p:nvSpPr>
        <p:spPr>
          <a:xfrm>
            <a:off x="9772395" y="10872785"/>
            <a:ext cx="3030701" cy="540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9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Validaciones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de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usuario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2359FD6-211E-718D-6620-D1ED4D42D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8532" y="9268492"/>
            <a:ext cx="569196" cy="52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9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0323-CBCF-6240-4267-FA9644795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576263"/>
            <a:ext cx="11457241" cy="2468562"/>
          </a:xfrm>
        </p:spPr>
        <p:txBody>
          <a:bodyPr/>
          <a:lstStyle/>
          <a:p>
            <a:r>
              <a:rPr lang="en-US" dirty="0" err="1"/>
              <a:t>Alcances</a:t>
            </a:r>
            <a:r>
              <a:rPr lang="en-US" dirty="0"/>
              <a:t> y </a:t>
            </a:r>
            <a:r>
              <a:rPr lang="en-US" dirty="0" err="1"/>
              <a:t>características</a:t>
            </a:r>
            <a:r>
              <a:rPr lang="en-US" dirty="0"/>
              <a:t> de </a:t>
            </a:r>
            <a:r>
              <a:rPr lang="en-US" b="1" dirty="0" err="1"/>
              <a:t>Quizi</a:t>
            </a:r>
            <a:r>
              <a:rPr lang="en-US" b="1" dirty="0" err="1">
                <a:solidFill>
                  <a:schemeClr val="accent1"/>
                </a:solidFill>
              </a:rPr>
              <a:t>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7E910-C33B-82CF-A937-37583F8B8F33}"/>
              </a:ext>
            </a:extLst>
          </p:cNvPr>
          <p:cNvSpPr txBox="1"/>
          <p:nvPr/>
        </p:nvSpPr>
        <p:spPr>
          <a:xfrm>
            <a:off x="-994787" y="-301451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>
              <a:solidFill>
                <a:srgbClr val="000000"/>
              </a:solidFill>
              <a:latin typeface="+mj-lt"/>
              <a:ea typeface="IBM Plex Sans Light"/>
              <a:cs typeface="IBM Plex Sans Light"/>
              <a:sym typeface="IBM Plex Sans Light"/>
            </a:endParaRP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4D5E8BC8-0CCD-46CF-AEEC-1B69809E4C9B}"/>
              </a:ext>
            </a:extLst>
          </p:cNvPr>
          <p:cNvGrpSpPr/>
          <p:nvPr/>
        </p:nvGrpSpPr>
        <p:grpSpPr>
          <a:xfrm>
            <a:off x="5119868" y="3584977"/>
            <a:ext cx="14715765" cy="8708584"/>
            <a:chOff x="1462181" y="2768152"/>
            <a:chExt cx="14715765" cy="8708584"/>
          </a:xfrm>
        </p:grpSpPr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68272EBE-9C12-F26E-8865-D621463FBB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41755" y="2768152"/>
              <a:ext cx="8205273" cy="8205278"/>
              <a:chOff x="2946499" y="3005240"/>
              <a:chExt cx="3103646" cy="3103646"/>
            </a:xfrm>
          </p:grpSpPr>
          <p:sp>
            <p:nvSpPr>
              <p:cNvPr id="383" name="Oval 382">
                <a:hlinkClick r:id="" action="ppaction://noaction"/>
                <a:extLst>
                  <a:ext uri="{FF2B5EF4-FFF2-40B4-BE49-F238E27FC236}">
                    <a16:creationId xmlns:a16="http://schemas.microsoft.com/office/drawing/2014/main" id="{0F05C747-0B8E-D0A9-FD22-5674A5E1EF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46499" y="3005240"/>
                <a:ext cx="3103646" cy="31036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Ins="288000" rtlCol="0" anchor="ctr"/>
              <a:lstStyle/>
              <a:p>
                <a:pPr algn="ctr"/>
                <a:endParaRPr lang="en-GB" sz="2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84" name="Graphic 383" descr="Caret Right with solid fill">
                <a:extLst>
                  <a:ext uri="{FF2B5EF4-FFF2-40B4-BE49-F238E27FC236}">
                    <a16:creationId xmlns:a16="http://schemas.microsoft.com/office/drawing/2014/main" id="{285C1AF5-F1F8-4BEA-9B25-CB54AA5ED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0000">
                <a:off x="5646060" y="3584047"/>
                <a:ext cx="337353" cy="337353"/>
              </a:xfrm>
              <a:prstGeom prst="rect">
                <a:avLst/>
              </a:prstGeom>
            </p:spPr>
          </p:pic>
          <p:pic>
            <p:nvPicPr>
              <p:cNvPr id="385" name="Graphic 384" descr="Caret Right with solid fill">
                <a:extLst>
                  <a:ext uri="{FF2B5EF4-FFF2-40B4-BE49-F238E27FC236}">
                    <a16:creationId xmlns:a16="http://schemas.microsoft.com/office/drawing/2014/main" id="{72132284-02F1-B0F4-C611-1FDC10432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8100000">
                <a:off x="5624087" y="5267221"/>
                <a:ext cx="337353" cy="337353"/>
              </a:xfrm>
              <a:prstGeom prst="rect">
                <a:avLst/>
              </a:prstGeom>
            </p:spPr>
          </p:pic>
          <p:pic>
            <p:nvPicPr>
              <p:cNvPr id="386" name="Graphic 385" descr="Caret Right with solid fill">
                <a:extLst>
                  <a:ext uri="{FF2B5EF4-FFF2-40B4-BE49-F238E27FC236}">
                    <a16:creationId xmlns:a16="http://schemas.microsoft.com/office/drawing/2014/main" id="{32DF85C1-D6E0-A8B3-20B7-C0DF6A78E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8900000">
                <a:off x="2999350" y="3584047"/>
                <a:ext cx="337353" cy="337353"/>
              </a:xfrm>
              <a:prstGeom prst="rect">
                <a:avLst/>
              </a:prstGeom>
            </p:spPr>
          </p:pic>
          <p:pic>
            <p:nvPicPr>
              <p:cNvPr id="387" name="Graphic 386" descr="Caret Right with solid fill">
                <a:extLst>
                  <a:ext uri="{FF2B5EF4-FFF2-40B4-BE49-F238E27FC236}">
                    <a16:creationId xmlns:a16="http://schemas.microsoft.com/office/drawing/2014/main" id="{F38DF7E7-A353-6D70-AFA7-BAF8AC63A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3500000">
                <a:off x="3054283" y="5267221"/>
                <a:ext cx="337353" cy="337353"/>
              </a:xfrm>
              <a:prstGeom prst="rect">
                <a:avLst/>
              </a:prstGeom>
            </p:spPr>
          </p:pic>
        </p:grp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F79CC759-A40D-1A1E-6DC5-EE35248A87B1}"/>
                </a:ext>
              </a:extLst>
            </p:cNvPr>
            <p:cNvSpPr/>
            <p:nvPr/>
          </p:nvSpPr>
          <p:spPr bwMode="auto">
            <a:xfrm>
              <a:off x="1462181" y="5912893"/>
              <a:ext cx="5486400" cy="18902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2800" b="1" dirty="0" err="1">
                  <a:solidFill>
                    <a:schemeClr val="tx1"/>
                  </a:solidFill>
                </a:rPr>
                <a:t>Potenciado</a:t>
              </a:r>
              <a:r>
                <a:rPr lang="en-GB" sz="2800" b="1" dirty="0">
                  <a:solidFill>
                    <a:schemeClr val="tx1"/>
                  </a:solidFill>
                </a:rPr>
                <a:t> </a:t>
              </a:r>
              <a:r>
                <a:rPr lang="en-GB" sz="2800" b="1" dirty="0" err="1">
                  <a:solidFill>
                    <a:schemeClr val="tx1"/>
                  </a:solidFill>
                </a:rPr>
                <a:t>por</a:t>
              </a:r>
              <a:r>
                <a:rPr lang="en-GB" sz="2800" b="1" dirty="0">
                  <a:solidFill>
                    <a:schemeClr val="tx1"/>
                  </a:solidFill>
                </a:rPr>
                <a:t> IA</a:t>
              </a:r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 err="1">
                  <a:solidFill>
                    <a:schemeClr val="tx1"/>
                  </a:solidFill>
                </a:rPr>
                <a:t>Integración</a:t>
              </a:r>
              <a:r>
                <a:rPr lang="en-GB" sz="2800" dirty="0">
                  <a:solidFill>
                    <a:schemeClr val="tx1"/>
                  </a:solidFill>
                </a:rPr>
                <a:t> de LLMs, </a:t>
              </a:r>
              <a:r>
                <a:rPr lang="en-GB" sz="2800" dirty="0" err="1">
                  <a:solidFill>
                    <a:schemeClr val="tx1"/>
                  </a:solidFill>
                </a:rPr>
                <a:t>vectorización</a:t>
              </a:r>
              <a:r>
                <a:rPr lang="en-GB" sz="2800" dirty="0">
                  <a:solidFill>
                    <a:schemeClr val="tx1"/>
                  </a:solidFill>
                </a:rPr>
                <a:t> y </a:t>
              </a:r>
              <a:r>
                <a:rPr lang="en-GB" sz="2800" dirty="0" err="1">
                  <a:solidFill>
                    <a:schemeClr val="tx1"/>
                  </a:solidFill>
                </a:rPr>
                <a:t>LangChain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2663ADA-EF57-8483-E22F-E786BEE2B777}"/>
                </a:ext>
              </a:extLst>
            </p:cNvPr>
            <p:cNvSpPr/>
            <p:nvPr/>
          </p:nvSpPr>
          <p:spPr bwMode="auto">
            <a:xfrm>
              <a:off x="10686256" y="5912893"/>
              <a:ext cx="5491690" cy="18902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2800" b="1" dirty="0" err="1">
                  <a:solidFill>
                    <a:schemeClr val="tx1"/>
                  </a:solidFill>
                </a:rPr>
                <a:t>Evaluaciones</a:t>
              </a:r>
              <a:r>
                <a:rPr lang="en-GB" sz="2800" b="1" dirty="0">
                  <a:solidFill>
                    <a:schemeClr val="tx1"/>
                  </a:solidFill>
                </a:rPr>
                <a:t> </a:t>
              </a:r>
              <a:r>
                <a:rPr lang="en-GB" sz="2800" b="1" dirty="0" err="1">
                  <a:solidFill>
                    <a:schemeClr val="tx1"/>
                  </a:solidFill>
                </a:rPr>
                <a:t>automatizadas</a:t>
              </a:r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 err="1">
                  <a:solidFill>
                    <a:schemeClr val="tx1"/>
                  </a:solidFill>
                </a:rPr>
                <a:t>Creación</a:t>
              </a:r>
              <a:r>
                <a:rPr lang="en-GB" sz="2800" dirty="0">
                  <a:solidFill>
                    <a:schemeClr val="tx1"/>
                  </a:solidFill>
                </a:rPr>
                <a:t> y revision de </a:t>
              </a:r>
              <a:r>
                <a:rPr lang="en-GB" sz="2800" dirty="0" err="1">
                  <a:solidFill>
                    <a:schemeClr val="tx1"/>
                  </a:solidFill>
                </a:rPr>
                <a:t>evaluaciones</a:t>
              </a:r>
              <a:r>
                <a:rPr lang="en-GB" sz="2800" dirty="0">
                  <a:solidFill>
                    <a:schemeClr val="tx1"/>
                  </a:solidFill>
                </a:rPr>
                <a:t> </a:t>
              </a:r>
              <a:r>
                <a:rPr lang="en-GB" sz="2800" dirty="0" err="1">
                  <a:solidFill>
                    <a:schemeClr val="tx1"/>
                  </a:solidFill>
                </a:rPr>
                <a:t>automatizadas</a:t>
              </a:r>
              <a:r>
                <a:rPr lang="en-GB" sz="28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CBAB743D-ABCE-F787-727E-4F411E2A68CC}"/>
                </a:ext>
              </a:extLst>
            </p:cNvPr>
            <p:cNvSpPr/>
            <p:nvPr/>
          </p:nvSpPr>
          <p:spPr bwMode="auto">
            <a:xfrm>
              <a:off x="6148658" y="9586522"/>
              <a:ext cx="5491690" cy="18902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2800" b="1" dirty="0" err="1">
                  <a:solidFill>
                    <a:schemeClr val="tx1"/>
                  </a:solidFill>
                </a:rPr>
                <a:t>Gestión</a:t>
              </a:r>
              <a:r>
                <a:rPr lang="en-GB" sz="2800" b="1" dirty="0">
                  <a:solidFill>
                    <a:schemeClr val="tx1"/>
                  </a:solidFill>
                </a:rPr>
                <a:t> documental </a:t>
              </a:r>
              <a:r>
                <a:rPr lang="en-GB" sz="2800" b="1" dirty="0" err="1">
                  <a:solidFill>
                    <a:schemeClr val="tx1"/>
                  </a:solidFill>
                </a:rPr>
                <a:t>centralizada</a:t>
              </a:r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Crea </a:t>
              </a:r>
              <a:r>
                <a:rPr lang="en-GB" sz="2800" dirty="0" err="1">
                  <a:solidFill>
                    <a:schemeClr val="tx1"/>
                  </a:solidFill>
                </a:rPr>
                <a:t>evaluaciones</a:t>
              </a:r>
              <a:r>
                <a:rPr lang="en-GB" sz="2800" dirty="0">
                  <a:solidFill>
                    <a:schemeClr val="tx1"/>
                  </a:solidFill>
                </a:rPr>
                <a:t> a </a:t>
              </a:r>
              <a:r>
                <a:rPr lang="en-GB" sz="2800" dirty="0" err="1">
                  <a:solidFill>
                    <a:schemeClr val="tx1"/>
                  </a:solidFill>
                </a:rPr>
                <a:t>partir</a:t>
              </a:r>
              <a:r>
                <a:rPr lang="en-GB" sz="2800" dirty="0">
                  <a:solidFill>
                    <a:schemeClr val="tx1"/>
                  </a:solidFill>
                </a:rPr>
                <a:t> de </a:t>
              </a:r>
              <a:r>
                <a:rPr lang="en-GB" sz="2800" dirty="0" err="1">
                  <a:solidFill>
                    <a:schemeClr val="tx1"/>
                  </a:solidFill>
                </a:rPr>
                <a:t>tu</a:t>
              </a:r>
              <a:r>
                <a:rPr lang="en-GB" sz="2800" dirty="0">
                  <a:solidFill>
                    <a:schemeClr val="tx1"/>
                  </a:solidFill>
                </a:rPr>
                <a:t> </a:t>
              </a:r>
              <a:r>
                <a:rPr lang="en-GB" sz="2800" dirty="0" err="1">
                  <a:solidFill>
                    <a:schemeClr val="tx1"/>
                  </a:solidFill>
                </a:rPr>
                <a:t>conocimiento</a:t>
              </a:r>
              <a:endParaRPr lang="en-GB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8" name="Rectangle 387">
            <a:extLst>
              <a:ext uri="{FF2B5EF4-FFF2-40B4-BE49-F238E27FC236}">
                <a16:creationId xmlns:a16="http://schemas.microsoft.com/office/drawing/2014/main" id="{34D82841-77ED-0C1B-D65E-747BB7215D34}"/>
              </a:ext>
            </a:extLst>
          </p:cNvPr>
          <p:cNvSpPr/>
          <p:nvPr/>
        </p:nvSpPr>
        <p:spPr bwMode="auto">
          <a:xfrm>
            <a:off x="9802745" y="2813728"/>
            <a:ext cx="5486400" cy="1890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Plataforma SaaS</a:t>
            </a:r>
            <a:endParaRPr lang="en-GB" sz="2800" dirty="0">
              <a:solidFill>
                <a:schemeClr val="tx1"/>
              </a:solidFill>
            </a:endParaRPr>
          </a:p>
          <a:p>
            <a:pPr algn="ctr"/>
            <a:r>
              <a:rPr lang="en-GB" sz="2800" dirty="0" err="1">
                <a:solidFill>
                  <a:schemeClr val="tx1"/>
                </a:solidFill>
              </a:rPr>
              <a:t>Accesible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desde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cualquier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 err="1">
                <a:solidFill>
                  <a:schemeClr val="tx1"/>
                </a:solidFill>
              </a:rPr>
              <a:t>lugar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3" name="Picture 2" descr="A green and blue logo&#10;&#10;AI-generated content may be incorrect.">
            <a:extLst>
              <a:ext uri="{FF2B5EF4-FFF2-40B4-BE49-F238E27FC236}">
                <a16:creationId xmlns:a16="http://schemas.microsoft.com/office/drawing/2014/main" id="{9E68FC50-21E6-16B8-B7FE-33C8FD3A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102" y="7194679"/>
            <a:ext cx="2442007" cy="9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6496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 for enablement - Dec 2024">
  <a:themeElements>
    <a:clrScheme name="Custom 2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31C665"/>
      </a:accent1>
      <a:accent2>
        <a:srgbClr val="A56EFF"/>
      </a:accent2>
      <a:accent3>
        <a:srgbClr val="6D0F1C"/>
      </a:accent3>
      <a:accent4>
        <a:srgbClr val="009D9A"/>
      </a:accent4>
      <a:accent5>
        <a:srgbClr val="9F1853"/>
      </a:accent5>
      <a:accent6>
        <a:srgbClr val="FA4D56"/>
      </a:accent6>
      <a:hlink>
        <a:srgbClr val="31C665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F62FE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2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algn="l" defTabSz="2438400">
          <a:spcBef>
            <a:spcPts val="2900"/>
          </a:spcBef>
          <a:buSzPct val="100000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1730368918050" id="{31DF0289-1028-6943-A020-36845773A867}" vid="{420903E5-FF27-9C4D-AB14-78ABBED49DF3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1314</TotalTime>
  <Words>856</Words>
  <Application>Microsoft Macintosh PowerPoint</Application>
  <PresentationFormat>Custom</PresentationFormat>
  <Paragraphs>227</Paragraphs>
  <Slides>19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IBM Plex Sans</vt:lpstr>
      <vt:lpstr>IBM Plex Sans Light</vt:lpstr>
      <vt:lpstr>IBM Plex Sans Medm</vt:lpstr>
      <vt:lpstr>IBM Plex Sans SmBld</vt:lpstr>
      <vt:lpstr>IBM Presentation Template for enablement - Dec 2024</vt:lpstr>
      <vt:lpstr>PowerPoint Presentation</vt:lpstr>
      <vt:lpstr>Índice</vt:lpstr>
      <vt:lpstr>PowerPoint Presentation</vt:lpstr>
      <vt:lpstr>Situación actual sin Quizix como solución</vt:lpstr>
      <vt:lpstr>Quizix</vt:lpstr>
      <vt:lpstr>Nuestro objetivo</vt:lpstr>
      <vt:lpstr>Enfoques específicos para entregar una solución de la magnitud de Quizix</vt:lpstr>
      <vt:lpstr>Cronograma de proyecto</vt:lpstr>
      <vt:lpstr>Alcances y características de Quizix</vt:lpstr>
      <vt:lpstr>Metodología de trabajo</vt:lpstr>
      <vt:lpstr>Arquitectura de Quizix</vt:lpstr>
      <vt:lpstr>PowerPoint Presentation</vt:lpstr>
      <vt:lpstr>PowerPoint Presentation</vt:lpstr>
      <vt:lpstr>Tecnologías seleccionadas para entornos de IA con alta escalabilidad y rendimiento</vt:lpstr>
      <vt:lpstr>Demostración de Quizix</vt:lpstr>
      <vt:lpstr>PowerPoint Presentation</vt:lpstr>
      <vt:lpstr>Resultados Obtenidos</vt:lpstr>
      <vt:lpstr>Retrospectiva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Abbigael Parsons</dc:creator>
  <cp:keywords/>
  <dc:description/>
  <cp:lastModifiedBy>MIGUEL . HENRIQUEZ PACHECO</cp:lastModifiedBy>
  <cp:revision>59</cp:revision>
  <cp:lastPrinted>2025-07-01T15:27:38Z</cp:lastPrinted>
  <dcterms:created xsi:type="dcterms:W3CDTF">2024-11-13T18:57:06Z</dcterms:created>
  <dcterms:modified xsi:type="dcterms:W3CDTF">2025-11-18T14:46:06Z</dcterms:modified>
  <cp:category/>
</cp:coreProperties>
</file>